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6" r:id="rId2"/>
    <p:sldId id="257" r:id="rId3"/>
    <p:sldId id="258" r:id="rId4"/>
    <p:sldId id="267" r:id="rId5"/>
    <p:sldId id="259" r:id="rId6"/>
    <p:sldId id="268" r:id="rId7"/>
    <p:sldId id="260" r:id="rId8"/>
    <p:sldId id="261" r:id="rId9"/>
    <p:sldId id="269" r:id="rId10"/>
    <p:sldId id="279" r:id="rId11"/>
    <p:sldId id="270" r:id="rId12"/>
    <p:sldId id="271" r:id="rId13"/>
    <p:sldId id="262" r:id="rId14"/>
    <p:sldId id="272" r:id="rId15"/>
    <p:sldId id="273" r:id="rId16"/>
    <p:sldId id="274" r:id="rId17"/>
    <p:sldId id="275" r:id="rId18"/>
    <p:sldId id="263" r:id="rId19"/>
    <p:sldId id="276" r:id="rId20"/>
    <p:sldId id="278" r:id="rId21"/>
    <p:sldId id="277" r:id="rId22"/>
    <p:sldId id="281" r:id="rId23"/>
    <p:sldId id="280" r:id="rId24"/>
    <p:sldId id="282" r:id="rId25"/>
    <p:sldId id="287" r:id="rId26"/>
    <p:sldId id="283" r:id="rId27"/>
    <p:sldId id="288" r:id="rId28"/>
    <p:sldId id="289" r:id="rId29"/>
    <p:sldId id="284" r:id="rId30"/>
    <p:sldId id="286" r:id="rId31"/>
    <p:sldId id="285" r:id="rId32"/>
    <p:sldId id="290" r:id="rId33"/>
    <p:sldId id="264" r:id="rId34"/>
    <p:sldId id="266" r:id="rId35"/>
    <p:sldId id="265" r:id="rId36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F1571D-EAA4-2DEE-49F9-46044571DDE5}" v="42" dt="2022-10-12T15:15:38.851"/>
    <p1510:client id="{8290BF0E-A433-4078-BE76-5D3EFF11BCA8}" v="1540" dt="2022-10-12T13:49:02.706"/>
    <p1510:client id="{FDB4CC6E-13EF-4DCE-BCEA-C042165B7277}" v="29" dt="2022-10-12T13:24:01.93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3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32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ERRUCCI LUCIANO" userId="e8ca6612-3690-4144-a771-57e8d144291a" providerId="ADAL" clId="{8290BF0E-A433-4078-BE76-5D3EFF11BCA8}"/>
    <pc:docChg chg="undo redo custSel addSld delSld modSld sldOrd">
      <pc:chgData name="FERRUCCI LUCIANO" userId="e8ca6612-3690-4144-a771-57e8d144291a" providerId="ADAL" clId="{8290BF0E-A433-4078-BE76-5D3EFF11BCA8}" dt="2022-10-12T13:49:56.919" v="16560" actId="20577"/>
      <pc:docMkLst>
        <pc:docMk/>
      </pc:docMkLst>
      <pc:sldChg chg="modSp mod">
        <pc:chgData name="FERRUCCI LUCIANO" userId="e8ca6612-3690-4144-a771-57e8d144291a" providerId="ADAL" clId="{8290BF0E-A433-4078-BE76-5D3EFF11BCA8}" dt="2022-09-27T15:16:58.832" v="2136" actId="14100"/>
        <pc:sldMkLst>
          <pc:docMk/>
          <pc:sldMk cId="1333069250" sldId="258"/>
        </pc:sldMkLst>
        <pc:picChg chg="mod">
          <ac:chgData name="FERRUCCI LUCIANO" userId="e8ca6612-3690-4144-a771-57e8d144291a" providerId="ADAL" clId="{8290BF0E-A433-4078-BE76-5D3EFF11BCA8}" dt="2022-09-27T15:16:58.832" v="2136" actId="14100"/>
          <ac:picMkLst>
            <pc:docMk/>
            <pc:sldMk cId="1333069250" sldId="258"/>
            <ac:picMk id="11" creationId="{81E32EF6-7D22-EB7E-0685-99EBC46BEA72}"/>
          </ac:picMkLst>
        </pc:picChg>
      </pc:sldChg>
      <pc:sldChg chg="modSp mod">
        <pc:chgData name="FERRUCCI LUCIANO" userId="e8ca6612-3690-4144-a771-57e8d144291a" providerId="ADAL" clId="{8290BF0E-A433-4078-BE76-5D3EFF11BCA8}" dt="2022-10-09T15:16:44.998" v="11161" actId="20577"/>
        <pc:sldMkLst>
          <pc:docMk/>
          <pc:sldMk cId="423432452" sldId="259"/>
        </pc:sldMkLst>
        <pc:spChg chg="mod">
          <ac:chgData name="FERRUCCI LUCIANO" userId="e8ca6612-3690-4144-a771-57e8d144291a" providerId="ADAL" clId="{8290BF0E-A433-4078-BE76-5D3EFF11BCA8}" dt="2022-10-09T15:16:44.998" v="11161" actId="20577"/>
          <ac:spMkLst>
            <pc:docMk/>
            <pc:sldMk cId="423432452" sldId="259"/>
            <ac:spMk id="13" creationId="{13CF5257-736B-9462-58E5-A974662A0C7B}"/>
          </ac:spMkLst>
        </pc:spChg>
      </pc:sldChg>
      <pc:sldChg chg="addSp delSp modSp mod">
        <pc:chgData name="FERRUCCI LUCIANO" userId="e8ca6612-3690-4144-a771-57e8d144291a" providerId="ADAL" clId="{8290BF0E-A433-4078-BE76-5D3EFF11BCA8}" dt="2022-10-10T15:40:26.923" v="11165" actId="1036"/>
        <pc:sldMkLst>
          <pc:docMk/>
          <pc:sldMk cId="224134902" sldId="261"/>
        </pc:sldMkLst>
        <pc:spChg chg="mod">
          <ac:chgData name="FERRUCCI LUCIANO" userId="e8ca6612-3690-4144-a771-57e8d144291a" providerId="ADAL" clId="{8290BF0E-A433-4078-BE76-5D3EFF11BCA8}" dt="2022-09-27T13:57:31.321" v="947" actId="1076"/>
          <ac:spMkLst>
            <pc:docMk/>
            <pc:sldMk cId="224134902" sldId="261"/>
            <ac:spMk id="2" creationId="{82701211-51EC-3111-7817-4AE124503C1C}"/>
          </ac:spMkLst>
        </pc:spChg>
        <pc:spChg chg="add mod topLvl">
          <ac:chgData name="FERRUCCI LUCIANO" userId="e8ca6612-3690-4144-a771-57e8d144291a" providerId="ADAL" clId="{8290BF0E-A433-4078-BE76-5D3EFF11BCA8}" dt="2022-09-27T14:34:12.166" v="1510" actId="403"/>
          <ac:spMkLst>
            <pc:docMk/>
            <pc:sldMk cId="224134902" sldId="261"/>
            <ac:spMk id="3" creationId="{82CB7122-91B9-B3A5-37F2-B9E50BBFCBAC}"/>
          </ac:spMkLst>
        </pc:spChg>
        <pc:spChg chg="add mod topLvl">
          <ac:chgData name="FERRUCCI LUCIANO" userId="e8ca6612-3690-4144-a771-57e8d144291a" providerId="ADAL" clId="{8290BF0E-A433-4078-BE76-5D3EFF11BCA8}" dt="2022-09-27T14:34:37.858" v="1520" actId="403"/>
          <ac:spMkLst>
            <pc:docMk/>
            <pc:sldMk cId="224134902" sldId="261"/>
            <ac:spMk id="11" creationId="{6B62F6CF-2955-61DB-F763-315441324AF4}"/>
          </ac:spMkLst>
        </pc:spChg>
        <pc:spChg chg="add mod topLvl">
          <ac:chgData name="FERRUCCI LUCIANO" userId="e8ca6612-3690-4144-a771-57e8d144291a" providerId="ADAL" clId="{8290BF0E-A433-4078-BE76-5D3EFF11BCA8}" dt="2022-09-27T14:34:33.894" v="1516" actId="404"/>
          <ac:spMkLst>
            <pc:docMk/>
            <pc:sldMk cId="224134902" sldId="261"/>
            <ac:spMk id="12" creationId="{6C7D3B26-8A88-CB72-170E-0537AA6BC631}"/>
          </ac:spMkLst>
        </pc:spChg>
        <pc:spChg chg="mod">
          <ac:chgData name="FERRUCCI LUCIANO" userId="e8ca6612-3690-4144-a771-57e8d144291a" providerId="ADAL" clId="{8290BF0E-A433-4078-BE76-5D3EFF11BCA8}" dt="2022-09-27T13:59:44.006" v="955" actId="20577"/>
          <ac:spMkLst>
            <pc:docMk/>
            <pc:sldMk cId="224134902" sldId="261"/>
            <ac:spMk id="13" creationId="{13CF5257-736B-9462-58E5-A974662A0C7B}"/>
          </ac:spMkLst>
        </pc:spChg>
        <pc:spChg chg="add mod topLvl">
          <ac:chgData name="FERRUCCI LUCIANO" userId="e8ca6612-3690-4144-a771-57e8d144291a" providerId="ADAL" clId="{8290BF0E-A433-4078-BE76-5D3EFF11BCA8}" dt="2022-09-27T14:34:43.841" v="1526" actId="404"/>
          <ac:spMkLst>
            <pc:docMk/>
            <pc:sldMk cId="224134902" sldId="261"/>
            <ac:spMk id="14" creationId="{B7349B09-B05E-72A6-4152-525276C05AFA}"/>
          </ac:spMkLst>
        </pc:spChg>
        <pc:spChg chg="add del mod topLvl">
          <ac:chgData name="FERRUCCI LUCIANO" userId="e8ca6612-3690-4144-a771-57e8d144291a" providerId="ADAL" clId="{8290BF0E-A433-4078-BE76-5D3EFF11BCA8}" dt="2022-09-27T14:00:23.602" v="964" actId="478"/>
          <ac:spMkLst>
            <pc:docMk/>
            <pc:sldMk cId="224134902" sldId="261"/>
            <ac:spMk id="15" creationId="{72179E49-CE73-5B73-852C-00E71E2D7B85}"/>
          </ac:spMkLst>
        </pc:spChg>
        <pc:spChg chg="add mod topLvl">
          <ac:chgData name="FERRUCCI LUCIANO" userId="e8ca6612-3690-4144-a771-57e8d144291a" providerId="ADAL" clId="{8290BF0E-A433-4078-BE76-5D3EFF11BCA8}" dt="2022-09-27T14:45:30.972" v="1783" actId="14100"/>
          <ac:spMkLst>
            <pc:docMk/>
            <pc:sldMk cId="224134902" sldId="261"/>
            <ac:spMk id="16" creationId="{1242ECEB-3BA8-3555-50F2-314B4625678D}"/>
          </ac:spMkLst>
        </pc:spChg>
        <pc:spChg chg="add del mod topLvl">
          <ac:chgData name="FERRUCCI LUCIANO" userId="e8ca6612-3690-4144-a771-57e8d144291a" providerId="ADAL" clId="{8290BF0E-A433-4078-BE76-5D3EFF11BCA8}" dt="2022-09-27T13:41:37.050" v="9" actId="478"/>
          <ac:spMkLst>
            <pc:docMk/>
            <pc:sldMk cId="224134902" sldId="261"/>
            <ac:spMk id="17" creationId="{5454D5A3-7B9E-5FD1-C444-B9D77096DD8E}"/>
          </ac:spMkLst>
        </pc:spChg>
        <pc:spChg chg="add mod topLvl">
          <ac:chgData name="FERRUCCI LUCIANO" userId="e8ca6612-3690-4144-a771-57e8d144291a" providerId="ADAL" clId="{8290BF0E-A433-4078-BE76-5D3EFF11BCA8}" dt="2022-09-27T14:45:36.629" v="1784" actId="14100"/>
          <ac:spMkLst>
            <pc:docMk/>
            <pc:sldMk cId="224134902" sldId="261"/>
            <ac:spMk id="18" creationId="{0B1E79CA-9842-544F-461F-BE41903347C7}"/>
          </ac:spMkLst>
        </pc:spChg>
        <pc:spChg chg="add mod topLvl">
          <ac:chgData name="FERRUCCI LUCIANO" userId="e8ca6612-3690-4144-a771-57e8d144291a" providerId="ADAL" clId="{8290BF0E-A433-4078-BE76-5D3EFF11BCA8}" dt="2022-10-10T15:40:26.923" v="11165" actId="1036"/>
          <ac:spMkLst>
            <pc:docMk/>
            <pc:sldMk cId="224134902" sldId="261"/>
            <ac:spMk id="19" creationId="{7B39FD4F-F4AA-A847-9859-21B616A6B5E5}"/>
          </ac:spMkLst>
        </pc:spChg>
        <pc:spChg chg="add mod topLvl">
          <ac:chgData name="FERRUCCI LUCIANO" userId="e8ca6612-3690-4144-a771-57e8d144291a" providerId="ADAL" clId="{8290BF0E-A433-4078-BE76-5D3EFF11BCA8}" dt="2022-09-27T13:57:53.838" v="950" actId="164"/>
          <ac:spMkLst>
            <pc:docMk/>
            <pc:sldMk cId="224134902" sldId="261"/>
            <ac:spMk id="20" creationId="{D3AC0F2D-7997-9F8F-A14B-B7C9EF130BB7}"/>
          </ac:spMkLst>
        </pc:spChg>
        <pc:spChg chg="add mod topLvl">
          <ac:chgData name="FERRUCCI LUCIANO" userId="e8ca6612-3690-4144-a771-57e8d144291a" providerId="ADAL" clId="{8290BF0E-A433-4078-BE76-5D3EFF11BCA8}" dt="2022-09-27T13:57:53.838" v="950" actId="164"/>
          <ac:spMkLst>
            <pc:docMk/>
            <pc:sldMk cId="224134902" sldId="261"/>
            <ac:spMk id="21" creationId="{8E6139C6-ADD8-4DBC-6978-A69968704A79}"/>
          </ac:spMkLst>
        </pc:spChg>
        <pc:spChg chg="add del mod topLvl">
          <ac:chgData name="FERRUCCI LUCIANO" userId="e8ca6612-3690-4144-a771-57e8d144291a" providerId="ADAL" clId="{8290BF0E-A433-4078-BE76-5D3EFF11BCA8}" dt="2022-09-27T13:43:37.221" v="34" actId="478"/>
          <ac:spMkLst>
            <pc:docMk/>
            <pc:sldMk cId="224134902" sldId="261"/>
            <ac:spMk id="22" creationId="{14E8C090-3CB7-4958-2EF4-6A5E9AFC431E}"/>
          </ac:spMkLst>
        </pc:spChg>
        <pc:spChg chg="add mod topLvl">
          <ac:chgData name="FERRUCCI LUCIANO" userId="e8ca6612-3690-4144-a771-57e8d144291a" providerId="ADAL" clId="{8290BF0E-A433-4078-BE76-5D3EFF11BCA8}" dt="2022-09-27T13:57:53.838" v="950" actId="164"/>
          <ac:spMkLst>
            <pc:docMk/>
            <pc:sldMk cId="224134902" sldId="261"/>
            <ac:spMk id="23" creationId="{0536D27D-CD66-09EC-C7B5-D4256365F4AB}"/>
          </ac:spMkLst>
        </pc:spChg>
        <pc:spChg chg="add mod topLvl">
          <ac:chgData name="FERRUCCI LUCIANO" userId="e8ca6612-3690-4144-a771-57e8d144291a" providerId="ADAL" clId="{8290BF0E-A433-4078-BE76-5D3EFF11BCA8}" dt="2022-09-27T13:57:48.053" v="949" actId="164"/>
          <ac:spMkLst>
            <pc:docMk/>
            <pc:sldMk cId="224134902" sldId="261"/>
            <ac:spMk id="24" creationId="{B3585EFF-F03B-748D-2D5C-ED1F996EE7BB}"/>
          </ac:spMkLst>
        </pc:spChg>
        <pc:spChg chg="add mod topLvl">
          <ac:chgData name="FERRUCCI LUCIANO" userId="e8ca6612-3690-4144-a771-57e8d144291a" providerId="ADAL" clId="{8290BF0E-A433-4078-BE76-5D3EFF11BCA8}" dt="2022-09-27T14:45:43.308" v="1786" actId="14100"/>
          <ac:spMkLst>
            <pc:docMk/>
            <pc:sldMk cId="224134902" sldId="261"/>
            <ac:spMk id="25" creationId="{2720A267-AE58-6C21-B318-FAF414322A2D}"/>
          </ac:spMkLst>
        </pc:spChg>
        <pc:spChg chg="add mod topLvl">
          <ac:chgData name="FERRUCCI LUCIANO" userId="e8ca6612-3690-4144-a771-57e8d144291a" providerId="ADAL" clId="{8290BF0E-A433-4078-BE76-5D3EFF11BCA8}" dt="2022-09-27T14:57:09.303" v="1849" actId="14100"/>
          <ac:spMkLst>
            <pc:docMk/>
            <pc:sldMk cId="224134902" sldId="261"/>
            <ac:spMk id="26" creationId="{7DB2A3FA-420B-1E2E-5966-D89CE211BBD5}"/>
          </ac:spMkLst>
        </pc:spChg>
        <pc:spChg chg="add mod topLvl">
          <ac:chgData name="FERRUCCI LUCIANO" userId="e8ca6612-3690-4144-a771-57e8d144291a" providerId="ADAL" clId="{8290BF0E-A433-4078-BE76-5D3EFF11BCA8}" dt="2022-09-27T13:57:40.698" v="948" actId="164"/>
          <ac:spMkLst>
            <pc:docMk/>
            <pc:sldMk cId="224134902" sldId="261"/>
            <ac:spMk id="27" creationId="{FBE375C1-0129-F6DC-F87A-3C955422748B}"/>
          </ac:spMkLst>
        </pc:spChg>
        <pc:spChg chg="add mod topLvl">
          <ac:chgData name="FERRUCCI LUCIANO" userId="e8ca6612-3690-4144-a771-57e8d144291a" providerId="ADAL" clId="{8290BF0E-A433-4078-BE76-5D3EFF11BCA8}" dt="2022-09-27T13:57:40.698" v="948" actId="164"/>
          <ac:spMkLst>
            <pc:docMk/>
            <pc:sldMk cId="224134902" sldId="261"/>
            <ac:spMk id="28" creationId="{4319D5A6-C432-865F-0140-0F7B2C80A90B}"/>
          </ac:spMkLst>
        </pc:spChg>
        <pc:spChg chg="add mod topLvl">
          <ac:chgData name="FERRUCCI LUCIANO" userId="e8ca6612-3690-4144-a771-57e8d144291a" providerId="ADAL" clId="{8290BF0E-A433-4078-BE76-5D3EFF11BCA8}" dt="2022-09-28T11:42:38.130" v="2642" actId="113"/>
          <ac:spMkLst>
            <pc:docMk/>
            <pc:sldMk cId="224134902" sldId="261"/>
            <ac:spMk id="29" creationId="{D2D683AC-83F6-8C1B-DB09-B47F2B736CAF}"/>
          </ac:spMkLst>
        </pc:spChg>
        <pc:spChg chg="add mod topLvl">
          <ac:chgData name="FERRUCCI LUCIANO" userId="e8ca6612-3690-4144-a771-57e8d144291a" providerId="ADAL" clId="{8290BF0E-A433-4078-BE76-5D3EFF11BCA8}" dt="2022-09-28T11:42:27.595" v="2639" actId="113"/>
          <ac:spMkLst>
            <pc:docMk/>
            <pc:sldMk cId="224134902" sldId="261"/>
            <ac:spMk id="30" creationId="{6B9BAF5F-B98A-F932-AD79-92612BECFA86}"/>
          </ac:spMkLst>
        </pc:spChg>
        <pc:spChg chg="add mod topLvl">
          <ac:chgData name="FERRUCCI LUCIANO" userId="e8ca6612-3690-4144-a771-57e8d144291a" providerId="ADAL" clId="{8290BF0E-A433-4078-BE76-5D3EFF11BCA8}" dt="2022-09-28T11:42:32.170" v="2640" actId="113"/>
          <ac:spMkLst>
            <pc:docMk/>
            <pc:sldMk cId="224134902" sldId="261"/>
            <ac:spMk id="31" creationId="{800FA5C1-D99B-2067-85DB-2515CE9A38B7}"/>
          </ac:spMkLst>
        </pc:spChg>
        <pc:spChg chg="add mod topLvl">
          <ac:chgData name="FERRUCCI LUCIANO" userId="e8ca6612-3690-4144-a771-57e8d144291a" providerId="ADAL" clId="{8290BF0E-A433-4078-BE76-5D3EFF11BCA8}" dt="2022-09-27T14:45:27.400" v="1782" actId="14100"/>
          <ac:spMkLst>
            <pc:docMk/>
            <pc:sldMk cId="224134902" sldId="261"/>
            <ac:spMk id="33" creationId="{5314828F-CF6B-F3CA-E6E6-29C796FEFCA9}"/>
          </ac:spMkLst>
        </pc:spChg>
        <pc:spChg chg="add mod topLvl">
          <ac:chgData name="FERRUCCI LUCIANO" userId="e8ca6612-3690-4144-a771-57e8d144291a" providerId="ADAL" clId="{8290BF0E-A433-4078-BE76-5D3EFF11BCA8}" dt="2022-09-27T14:57:01.348" v="1848" actId="14100"/>
          <ac:spMkLst>
            <pc:docMk/>
            <pc:sldMk cId="224134902" sldId="261"/>
            <ac:spMk id="34" creationId="{59F2AF3E-D897-7008-4EA9-FED8A2E97E28}"/>
          </ac:spMkLst>
        </pc:spChg>
        <pc:spChg chg="add mod topLvl">
          <ac:chgData name="FERRUCCI LUCIANO" userId="e8ca6612-3690-4144-a771-57e8d144291a" providerId="ADAL" clId="{8290BF0E-A433-4078-BE76-5D3EFF11BCA8}" dt="2022-10-05T13:25:40.331" v="4835" actId="113"/>
          <ac:spMkLst>
            <pc:docMk/>
            <pc:sldMk cId="224134902" sldId="261"/>
            <ac:spMk id="35" creationId="{08D2096D-171A-AC71-A977-4AD1AAEBD7EF}"/>
          </ac:spMkLst>
        </pc:spChg>
        <pc:spChg chg="add mod">
          <ac:chgData name="FERRUCCI LUCIANO" userId="e8ca6612-3690-4144-a771-57e8d144291a" providerId="ADAL" clId="{8290BF0E-A433-4078-BE76-5D3EFF11BCA8}" dt="2022-09-27T14:00:50.702" v="969" actId="164"/>
          <ac:spMkLst>
            <pc:docMk/>
            <pc:sldMk cId="224134902" sldId="261"/>
            <ac:spMk id="41" creationId="{24009E65-E818-A69D-FC8D-03FBCB8DCF93}"/>
          </ac:spMkLst>
        </pc:spChg>
        <pc:grpChg chg="add del mod">
          <ac:chgData name="FERRUCCI LUCIANO" userId="e8ca6612-3690-4144-a771-57e8d144291a" providerId="ADAL" clId="{8290BF0E-A433-4078-BE76-5D3EFF11BCA8}" dt="2022-09-27T13:41:29.308" v="7" actId="165"/>
          <ac:grpSpMkLst>
            <pc:docMk/>
            <pc:sldMk cId="224134902" sldId="261"/>
            <ac:grpSpMk id="32" creationId="{10B657D3-C463-7862-4C37-5BA2B194426F}"/>
          </ac:grpSpMkLst>
        </pc:grpChg>
        <pc:grpChg chg="add del mod">
          <ac:chgData name="FERRUCCI LUCIANO" userId="e8ca6612-3690-4144-a771-57e8d144291a" providerId="ADAL" clId="{8290BF0E-A433-4078-BE76-5D3EFF11BCA8}" dt="2022-09-27T13:57:23.180" v="945" actId="165"/>
          <ac:grpSpMkLst>
            <pc:docMk/>
            <pc:sldMk cId="224134902" sldId="261"/>
            <ac:grpSpMk id="36" creationId="{6376C8B3-B1D1-4B02-0BA7-1981118C411A}"/>
          </ac:grpSpMkLst>
        </pc:grpChg>
        <pc:grpChg chg="add mod">
          <ac:chgData name="FERRUCCI LUCIANO" userId="e8ca6612-3690-4144-a771-57e8d144291a" providerId="ADAL" clId="{8290BF0E-A433-4078-BE76-5D3EFF11BCA8}" dt="2022-09-27T14:53:07.269" v="1807" actId="14100"/>
          <ac:grpSpMkLst>
            <pc:docMk/>
            <pc:sldMk cId="224134902" sldId="261"/>
            <ac:grpSpMk id="37" creationId="{755984B9-734F-2028-A472-EA4BEA18CD2D}"/>
          </ac:grpSpMkLst>
        </pc:grpChg>
        <pc:grpChg chg="add mod">
          <ac:chgData name="FERRUCCI LUCIANO" userId="e8ca6612-3690-4144-a771-57e8d144291a" providerId="ADAL" clId="{8290BF0E-A433-4078-BE76-5D3EFF11BCA8}" dt="2022-09-27T14:53:12.875" v="1834" actId="1038"/>
          <ac:grpSpMkLst>
            <pc:docMk/>
            <pc:sldMk cId="224134902" sldId="261"/>
            <ac:grpSpMk id="38" creationId="{C61576C7-7AB0-3F09-41F2-73345A3F79B6}"/>
          </ac:grpSpMkLst>
        </pc:grpChg>
        <pc:grpChg chg="add mod">
          <ac:chgData name="FERRUCCI LUCIANO" userId="e8ca6612-3690-4144-a771-57e8d144291a" providerId="ADAL" clId="{8290BF0E-A433-4078-BE76-5D3EFF11BCA8}" dt="2022-09-27T14:53:07.269" v="1807" actId="14100"/>
          <ac:grpSpMkLst>
            <pc:docMk/>
            <pc:sldMk cId="224134902" sldId="261"/>
            <ac:grpSpMk id="39" creationId="{D54D458A-F378-FDF2-ADBD-06502BB3CF14}"/>
          </ac:grpSpMkLst>
        </pc:grpChg>
        <pc:grpChg chg="add del mod">
          <ac:chgData name="FERRUCCI LUCIANO" userId="e8ca6612-3690-4144-a771-57e8d144291a" providerId="ADAL" clId="{8290BF0E-A433-4078-BE76-5D3EFF11BCA8}" dt="2022-09-27T14:00:21.738" v="963" actId="165"/>
          <ac:grpSpMkLst>
            <pc:docMk/>
            <pc:sldMk cId="224134902" sldId="261"/>
            <ac:grpSpMk id="40" creationId="{25835E83-A019-035B-1CF9-6479053A3B4F}"/>
          </ac:grpSpMkLst>
        </pc:grpChg>
        <pc:grpChg chg="add mod">
          <ac:chgData name="FERRUCCI LUCIANO" userId="e8ca6612-3690-4144-a771-57e8d144291a" providerId="ADAL" clId="{8290BF0E-A433-4078-BE76-5D3EFF11BCA8}" dt="2022-09-27T14:53:12.875" v="1834" actId="1038"/>
          <ac:grpSpMkLst>
            <pc:docMk/>
            <pc:sldMk cId="224134902" sldId="261"/>
            <ac:grpSpMk id="42" creationId="{2A8718A9-A321-6DAB-F2D6-AA3C6583F2E4}"/>
          </ac:grpSpMkLst>
        </pc:grpChg>
      </pc:sldChg>
      <pc:sldChg chg="addSp delSp modSp mod ord modAnim">
        <pc:chgData name="FERRUCCI LUCIANO" userId="e8ca6612-3690-4144-a771-57e8d144291a" providerId="ADAL" clId="{8290BF0E-A433-4078-BE76-5D3EFF11BCA8}" dt="2022-10-11T10:26:57.293" v="13370" actId="20578"/>
        <pc:sldMkLst>
          <pc:docMk/>
          <pc:sldMk cId="2860684344" sldId="262"/>
        </pc:sldMkLst>
        <pc:spChg chg="mod">
          <ac:chgData name="FERRUCCI LUCIANO" userId="e8ca6612-3690-4144-a771-57e8d144291a" providerId="ADAL" clId="{8290BF0E-A433-4078-BE76-5D3EFF11BCA8}" dt="2022-09-29T09:18:01.450" v="3472" actId="14100"/>
          <ac:spMkLst>
            <pc:docMk/>
            <pc:sldMk cId="2860684344" sldId="262"/>
            <ac:spMk id="13" creationId="{13CF5257-736B-9462-58E5-A974662A0C7B}"/>
          </ac:spMkLst>
        </pc:spChg>
        <pc:spChg chg="add mod">
          <ac:chgData name="FERRUCCI LUCIANO" userId="e8ca6612-3690-4144-a771-57e8d144291a" providerId="ADAL" clId="{8290BF0E-A433-4078-BE76-5D3EFF11BCA8}" dt="2022-09-29T09:01:49.229" v="3384" actId="1582"/>
          <ac:spMkLst>
            <pc:docMk/>
            <pc:sldMk cId="2860684344" sldId="262"/>
            <ac:spMk id="15" creationId="{649A0EC8-1CBA-2129-254E-CD57698FE6C0}"/>
          </ac:spMkLst>
        </pc:spChg>
        <pc:spChg chg="add mod">
          <ac:chgData name="FERRUCCI LUCIANO" userId="e8ca6612-3690-4144-a771-57e8d144291a" providerId="ADAL" clId="{8290BF0E-A433-4078-BE76-5D3EFF11BCA8}" dt="2022-09-29T09:02:33.805" v="3419" actId="14100"/>
          <ac:spMkLst>
            <pc:docMk/>
            <pc:sldMk cId="2860684344" sldId="262"/>
            <ac:spMk id="18" creationId="{7D3386BE-5700-A23D-13FF-867007AF6E57}"/>
          </ac:spMkLst>
        </pc:spChg>
        <pc:picChg chg="add mod">
          <ac:chgData name="FERRUCCI LUCIANO" userId="e8ca6612-3690-4144-a771-57e8d144291a" providerId="ADAL" clId="{8290BF0E-A433-4078-BE76-5D3EFF11BCA8}" dt="2022-09-29T09:02:20" v="3391" actId="1076"/>
          <ac:picMkLst>
            <pc:docMk/>
            <pc:sldMk cId="2860684344" sldId="262"/>
            <ac:picMk id="11" creationId="{F56855E1-105D-5E41-EF89-E2B0D32CE099}"/>
          </ac:picMkLst>
        </pc:picChg>
        <pc:picChg chg="add mod">
          <ac:chgData name="FERRUCCI LUCIANO" userId="e8ca6612-3690-4144-a771-57e8d144291a" providerId="ADAL" clId="{8290BF0E-A433-4078-BE76-5D3EFF11BCA8}" dt="2022-09-29T09:00:27.618" v="3343" actId="14100"/>
          <ac:picMkLst>
            <pc:docMk/>
            <pc:sldMk cId="2860684344" sldId="262"/>
            <ac:picMk id="14" creationId="{23A2AF46-98C1-9409-CD30-674739B1DE2B}"/>
          </ac:picMkLst>
        </pc:picChg>
        <pc:cxnChg chg="add del">
          <ac:chgData name="FERRUCCI LUCIANO" userId="e8ca6612-3690-4144-a771-57e8d144291a" providerId="ADAL" clId="{8290BF0E-A433-4078-BE76-5D3EFF11BCA8}" dt="2022-09-29T09:02:06.629" v="3386" actId="478"/>
          <ac:cxnSpMkLst>
            <pc:docMk/>
            <pc:sldMk cId="2860684344" sldId="262"/>
            <ac:cxnSpMk id="17" creationId="{9BB8968B-A845-A5F4-FED6-ED5EA5D3350B}"/>
          </ac:cxnSpMkLst>
        </pc:cxnChg>
        <pc:cxnChg chg="add mod">
          <ac:chgData name="FERRUCCI LUCIANO" userId="e8ca6612-3690-4144-a771-57e8d144291a" providerId="ADAL" clId="{8290BF0E-A433-4078-BE76-5D3EFF11BCA8}" dt="2022-09-29T09:03:13.694" v="3424" actId="1582"/>
          <ac:cxnSpMkLst>
            <pc:docMk/>
            <pc:sldMk cId="2860684344" sldId="262"/>
            <ac:cxnSpMk id="20" creationId="{B6935A02-C89A-E588-48EE-8FDAD976F26C}"/>
          </ac:cxnSpMkLst>
        </pc:cxnChg>
        <pc:cxnChg chg="add mod">
          <ac:chgData name="FERRUCCI LUCIANO" userId="e8ca6612-3690-4144-a771-57e8d144291a" providerId="ADAL" clId="{8290BF0E-A433-4078-BE76-5D3EFF11BCA8}" dt="2022-09-29T09:03:13.694" v="3424" actId="1582"/>
          <ac:cxnSpMkLst>
            <pc:docMk/>
            <pc:sldMk cId="2860684344" sldId="262"/>
            <ac:cxnSpMk id="22" creationId="{A2966956-9899-70E8-7F6B-D236A123ECE7}"/>
          </ac:cxnSpMkLst>
        </pc:cxnChg>
      </pc:sldChg>
      <pc:sldChg chg="modSp mod">
        <pc:chgData name="FERRUCCI LUCIANO" userId="e8ca6612-3690-4144-a771-57e8d144291a" providerId="ADAL" clId="{8290BF0E-A433-4078-BE76-5D3EFF11BCA8}" dt="2022-10-07T14:16:20.282" v="10158" actId="120"/>
        <pc:sldMkLst>
          <pc:docMk/>
          <pc:sldMk cId="1315014262" sldId="263"/>
        </pc:sldMkLst>
        <pc:spChg chg="mod">
          <ac:chgData name="FERRUCCI LUCIANO" userId="e8ca6612-3690-4144-a771-57e8d144291a" providerId="ADAL" clId="{8290BF0E-A433-4078-BE76-5D3EFF11BCA8}" dt="2022-10-07T14:16:20.282" v="10158" actId="120"/>
          <ac:spMkLst>
            <pc:docMk/>
            <pc:sldMk cId="1315014262" sldId="263"/>
            <ac:spMk id="12" creationId="{B9873364-6382-601C-C397-4EF28CBB1BE4}"/>
          </ac:spMkLst>
        </pc:spChg>
      </pc:sldChg>
      <pc:sldChg chg="modSp mod">
        <pc:chgData name="FERRUCCI LUCIANO" userId="e8ca6612-3690-4144-a771-57e8d144291a" providerId="ADAL" clId="{8290BF0E-A433-4078-BE76-5D3EFF11BCA8}" dt="2022-10-12T13:49:56.919" v="16560" actId="20577"/>
        <pc:sldMkLst>
          <pc:docMk/>
          <pc:sldMk cId="321169638" sldId="264"/>
        </pc:sldMkLst>
        <pc:spChg chg="mod">
          <ac:chgData name="FERRUCCI LUCIANO" userId="e8ca6612-3690-4144-a771-57e8d144291a" providerId="ADAL" clId="{8290BF0E-A433-4078-BE76-5D3EFF11BCA8}" dt="2022-10-12T13:49:56.919" v="16560" actId="20577"/>
          <ac:spMkLst>
            <pc:docMk/>
            <pc:sldMk cId="321169638" sldId="264"/>
            <ac:spMk id="13" creationId="{13CF5257-736B-9462-58E5-A974662A0C7B}"/>
          </ac:spMkLst>
        </pc:spChg>
      </pc:sldChg>
      <pc:sldChg chg="modSp mod">
        <pc:chgData name="FERRUCCI LUCIANO" userId="e8ca6612-3690-4144-a771-57e8d144291a" providerId="ADAL" clId="{8290BF0E-A433-4078-BE76-5D3EFF11BCA8}" dt="2022-10-07T14:29:04.216" v="10209" actId="403"/>
        <pc:sldMkLst>
          <pc:docMk/>
          <pc:sldMk cId="933965485" sldId="265"/>
        </pc:sldMkLst>
        <pc:spChg chg="mod">
          <ac:chgData name="FERRUCCI LUCIANO" userId="e8ca6612-3690-4144-a771-57e8d144291a" providerId="ADAL" clId="{8290BF0E-A433-4078-BE76-5D3EFF11BCA8}" dt="2022-10-07T14:29:04.216" v="10209" actId="403"/>
          <ac:spMkLst>
            <pc:docMk/>
            <pc:sldMk cId="933965485" sldId="265"/>
            <ac:spMk id="2" creationId="{82701211-51EC-3111-7817-4AE124503C1C}"/>
          </ac:spMkLst>
        </pc:spChg>
      </pc:sldChg>
      <pc:sldChg chg="modSp mod ord">
        <pc:chgData name="FERRUCCI LUCIANO" userId="e8ca6612-3690-4144-a771-57e8d144291a" providerId="ADAL" clId="{8290BF0E-A433-4078-BE76-5D3EFF11BCA8}" dt="2022-09-28T11:56:29.249" v="2758"/>
        <pc:sldMkLst>
          <pc:docMk/>
          <pc:sldMk cId="1952233059" sldId="266"/>
        </pc:sldMkLst>
        <pc:spChg chg="mod">
          <ac:chgData name="FERRUCCI LUCIANO" userId="e8ca6612-3690-4144-a771-57e8d144291a" providerId="ADAL" clId="{8290BF0E-A433-4078-BE76-5D3EFF11BCA8}" dt="2022-09-27T16:02:23.992" v="2638" actId="20577"/>
          <ac:spMkLst>
            <pc:docMk/>
            <pc:sldMk cId="1952233059" sldId="266"/>
            <ac:spMk id="13" creationId="{13CF5257-736B-9462-58E5-A974662A0C7B}"/>
          </ac:spMkLst>
        </pc:spChg>
      </pc:sldChg>
      <pc:sldChg chg="addSp delSp modSp mod">
        <pc:chgData name="FERRUCCI LUCIANO" userId="e8ca6612-3690-4144-a771-57e8d144291a" providerId="ADAL" clId="{8290BF0E-A433-4078-BE76-5D3EFF11BCA8}" dt="2022-10-05T10:55:25.292" v="4780" actId="27636"/>
        <pc:sldMkLst>
          <pc:docMk/>
          <pc:sldMk cId="4183843048" sldId="267"/>
        </pc:sldMkLst>
        <pc:spChg chg="mod">
          <ac:chgData name="FERRUCCI LUCIANO" userId="e8ca6612-3690-4144-a771-57e8d144291a" providerId="ADAL" clId="{8290BF0E-A433-4078-BE76-5D3EFF11BCA8}" dt="2022-10-05T10:55:25.292" v="4780" actId="27636"/>
          <ac:spMkLst>
            <pc:docMk/>
            <pc:sldMk cId="4183843048" sldId="267"/>
            <ac:spMk id="13" creationId="{13CF5257-736B-9462-58E5-A974662A0C7B}"/>
          </ac:spMkLst>
        </pc:spChg>
        <pc:picChg chg="add del mod">
          <ac:chgData name="FERRUCCI LUCIANO" userId="e8ca6612-3690-4144-a771-57e8d144291a" providerId="ADAL" clId="{8290BF0E-A433-4078-BE76-5D3EFF11BCA8}" dt="2022-10-05T10:55:18.188" v="4778"/>
          <ac:picMkLst>
            <pc:docMk/>
            <pc:sldMk cId="4183843048" sldId="267"/>
            <ac:picMk id="11" creationId="{8D622EF6-C302-24EA-6030-78EC490443AA}"/>
          </ac:picMkLst>
        </pc:picChg>
      </pc:sldChg>
      <pc:sldChg chg="modSp mod">
        <pc:chgData name="FERRUCCI LUCIANO" userId="e8ca6612-3690-4144-a771-57e8d144291a" providerId="ADAL" clId="{8290BF0E-A433-4078-BE76-5D3EFF11BCA8}" dt="2022-09-29T09:27:14.040" v="3720" actId="20577"/>
        <pc:sldMkLst>
          <pc:docMk/>
          <pc:sldMk cId="2142316369" sldId="268"/>
        </pc:sldMkLst>
        <pc:spChg chg="mod">
          <ac:chgData name="FERRUCCI LUCIANO" userId="e8ca6612-3690-4144-a771-57e8d144291a" providerId="ADAL" clId="{8290BF0E-A433-4078-BE76-5D3EFF11BCA8}" dt="2022-09-28T11:55:24.372" v="2725" actId="1036"/>
          <ac:spMkLst>
            <pc:docMk/>
            <pc:sldMk cId="2142316369" sldId="268"/>
            <ac:spMk id="3" creationId="{482E98D8-D4F0-67FE-92CF-C2A42010F88E}"/>
          </ac:spMkLst>
        </pc:spChg>
        <pc:spChg chg="mod">
          <ac:chgData name="FERRUCCI LUCIANO" userId="e8ca6612-3690-4144-a771-57e8d144291a" providerId="ADAL" clId="{8290BF0E-A433-4078-BE76-5D3EFF11BCA8}" dt="2022-09-29T09:27:14.040" v="3720" actId="20577"/>
          <ac:spMkLst>
            <pc:docMk/>
            <pc:sldMk cId="2142316369" sldId="268"/>
            <ac:spMk id="22" creationId="{33F93464-400B-4FAA-CED7-4001760FE7E6}"/>
          </ac:spMkLst>
        </pc:spChg>
        <pc:spChg chg="mod">
          <ac:chgData name="FERRUCCI LUCIANO" userId="e8ca6612-3690-4144-a771-57e8d144291a" providerId="ADAL" clId="{8290BF0E-A433-4078-BE76-5D3EFF11BCA8}" dt="2022-09-28T16:07:52.009" v="2765" actId="1076"/>
          <ac:spMkLst>
            <pc:docMk/>
            <pc:sldMk cId="2142316369" sldId="268"/>
            <ac:spMk id="26" creationId="{BDB90AB8-AF61-2FCA-7498-4EE1FB0C39F9}"/>
          </ac:spMkLst>
        </pc:spChg>
        <pc:picChg chg="mod">
          <ac:chgData name="FERRUCCI LUCIANO" userId="e8ca6612-3690-4144-a771-57e8d144291a" providerId="ADAL" clId="{8290BF0E-A433-4078-BE76-5D3EFF11BCA8}" dt="2022-09-28T11:55:38.524" v="2755" actId="1037"/>
          <ac:picMkLst>
            <pc:docMk/>
            <pc:sldMk cId="2142316369" sldId="268"/>
            <ac:picMk id="12" creationId="{46C70826-90CC-CD99-4D91-7D543E82A385}"/>
          </ac:picMkLst>
        </pc:picChg>
        <pc:picChg chg="mod">
          <ac:chgData name="FERRUCCI LUCIANO" userId="e8ca6612-3690-4144-a771-57e8d144291a" providerId="ADAL" clId="{8290BF0E-A433-4078-BE76-5D3EFF11BCA8}" dt="2022-09-28T11:55:43.565" v="2756" actId="14100"/>
          <ac:picMkLst>
            <pc:docMk/>
            <pc:sldMk cId="2142316369" sldId="268"/>
            <ac:picMk id="25" creationId="{B69BE86C-92B0-0618-508C-3E2835DAB55C}"/>
          </ac:picMkLst>
        </pc:picChg>
      </pc:sldChg>
      <pc:sldChg chg="addSp delSp modSp add mod modAnim">
        <pc:chgData name="FERRUCCI LUCIANO" userId="e8ca6612-3690-4144-a771-57e8d144291a" providerId="ADAL" clId="{8290BF0E-A433-4078-BE76-5D3EFF11BCA8}" dt="2022-10-11T08:59:09.460" v="11210" actId="6549"/>
        <pc:sldMkLst>
          <pc:docMk/>
          <pc:sldMk cId="461336080" sldId="269"/>
        </pc:sldMkLst>
        <pc:spChg chg="mod">
          <ac:chgData name="FERRUCCI LUCIANO" userId="e8ca6612-3690-4144-a771-57e8d144291a" providerId="ADAL" clId="{8290BF0E-A433-4078-BE76-5D3EFF11BCA8}" dt="2022-09-27T13:54:31.602" v="789" actId="20577"/>
          <ac:spMkLst>
            <pc:docMk/>
            <pc:sldMk cId="461336080" sldId="269"/>
            <ac:spMk id="2" creationId="{82701211-51EC-3111-7817-4AE124503C1C}"/>
          </ac:spMkLst>
        </pc:spChg>
        <pc:spChg chg="add mod">
          <ac:chgData name="FERRUCCI LUCIANO" userId="e8ca6612-3690-4144-a771-57e8d144291a" providerId="ADAL" clId="{8290BF0E-A433-4078-BE76-5D3EFF11BCA8}" dt="2022-10-11T08:59:02.081" v="11207" actId="20577"/>
          <ac:spMkLst>
            <pc:docMk/>
            <pc:sldMk cId="461336080" sldId="269"/>
            <ac:spMk id="3" creationId="{1D4FFBA7-B269-8274-C07D-0C6A1B851A79}"/>
          </ac:spMkLst>
        </pc:spChg>
        <pc:spChg chg="del">
          <ac:chgData name="FERRUCCI LUCIANO" userId="e8ca6612-3690-4144-a771-57e8d144291a" providerId="ADAL" clId="{8290BF0E-A433-4078-BE76-5D3EFF11BCA8}" dt="2022-09-27T13:54:07.898" v="753" actId="478"/>
          <ac:spMkLst>
            <pc:docMk/>
            <pc:sldMk cId="461336080" sldId="269"/>
            <ac:spMk id="3" creationId="{82CB7122-91B9-B3A5-37F2-B9E50BBFCBAC}"/>
          </ac:spMkLst>
        </pc:spChg>
        <pc:spChg chg="add mod">
          <ac:chgData name="FERRUCCI LUCIANO" userId="e8ca6612-3690-4144-a771-57e8d144291a" providerId="ADAL" clId="{8290BF0E-A433-4078-BE76-5D3EFF11BCA8}" dt="2022-10-11T08:59:09.460" v="11210" actId="6549"/>
          <ac:spMkLst>
            <pc:docMk/>
            <pc:sldMk cId="461336080" sldId="269"/>
            <ac:spMk id="11" creationId="{433160B6-398C-1B81-93DD-17783F470700}"/>
          </ac:spMkLst>
        </pc:spChg>
        <pc:spChg chg="del">
          <ac:chgData name="FERRUCCI LUCIANO" userId="e8ca6612-3690-4144-a771-57e8d144291a" providerId="ADAL" clId="{8290BF0E-A433-4078-BE76-5D3EFF11BCA8}" dt="2022-09-27T13:54:07.898" v="753" actId="478"/>
          <ac:spMkLst>
            <pc:docMk/>
            <pc:sldMk cId="461336080" sldId="269"/>
            <ac:spMk id="11" creationId="{6B62F6CF-2955-61DB-F763-315441324AF4}"/>
          </ac:spMkLst>
        </pc:spChg>
        <pc:spChg chg="del">
          <ac:chgData name="FERRUCCI LUCIANO" userId="e8ca6612-3690-4144-a771-57e8d144291a" providerId="ADAL" clId="{8290BF0E-A433-4078-BE76-5D3EFF11BCA8}" dt="2022-09-27T13:54:07.898" v="753" actId="478"/>
          <ac:spMkLst>
            <pc:docMk/>
            <pc:sldMk cId="461336080" sldId="269"/>
            <ac:spMk id="12" creationId="{6C7D3B26-8A88-CB72-170E-0537AA6BC631}"/>
          </ac:spMkLst>
        </pc:spChg>
        <pc:spChg chg="add del mod">
          <ac:chgData name="FERRUCCI LUCIANO" userId="e8ca6612-3690-4144-a771-57e8d144291a" providerId="ADAL" clId="{8290BF0E-A433-4078-BE76-5D3EFF11BCA8}" dt="2022-09-29T08:39:32.995" v="2941" actId="478"/>
          <ac:spMkLst>
            <pc:docMk/>
            <pc:sldMk cId="461336080" sldId="269"/>
            <ac:spMk id="12" creationId="{BD731042-A9E6-0C8D-8289-4C30CD793421}"/>
          </ac:spMkLst>
        </pc:spChg>
        <pc:spChg chg="mod">
          <ac:chgData name="FERRUCCI LUCIANO" userId="e8ca6612-3690-4144-a771-57e8d144291a" providerId="ADAL" clId="{8290BF0E-A433-4078-BE76-5D3EFF11BCA8}" dt="2022-10-11T08:58:44.540" v="11196" actId="114"/>
          <ac:spMkLst>
            <pc:docMk/>
            <pc:sldMk cId="461336080" sldId="269"/>
            <ac:spMk id="13" creationId="{13CF5257-736B-9462-58E5-A974662A0C7B}"/>
          </ac:spMkLst>
        </pc:spChg>
        <pc:spChg chg="del">
          <ac:chgData name="FERRUCCI LUCIANO" userId="e8ca6612-3690-4144-a771-57e8d144291a" providerId="ADAL" clId="{8290BF0E-A433-4078-BE76-5D3EFF11BCA8}" dt="2022-09-27T13:54:07.898" v="753" actId="478"/>
          <ac:spMkLst>
            <pc:docMk/>
            <pc:sldMk cId="461336080" sldId="269"/>
            <ac:spMk id="14" creationId="{B7349B09-B05E-72A6-4152-525276C05AFA}"/>
          </ac:spMkLst>
        </pc:spChg>
        <pc:spChg chg="del">
          <ac:chgData name="FERRUCCI LUCIANO" userId="e8ca6612-3690-4144-a771-57e8d144291a" providerId="ADAL" clId="{8290BF0E-A433-4078-BE76-5D3EFF11BCA8}" dt="2022-09-27T13:54:07.898" v="753" actId="478"/>
          <ac:spMkLst>
            <pc:docMk/>
            <pc:sldMk cId="461336080" sldId="269"/>
            <ac:spMk id="15" creationId="{72179E49-CE73-5B73-852C-00E71E2D7B85}"/>
          </ac:spMkLst>
        </pc:spChg>
        <pc:spChg chg="del">
          <ac:chgData name="FERRUCCI LUCIANO" userId="e8ca6612-3690-4144-a771-57e8d144291a" providerId="ADAL" clId="{8290BF0E-A433-4078-BE76-5D3EFF11BCA8}" dt="2022-09-27T13:54:07.898" v="753" actId="478"/>
          <ac:spMkLst>
            <pc:docMk/>
            <pc:sldMk cId="461336080" sldId="269"/>
            <ac:spMk id="16" creationId="{1242ECEB-3BA8-3555-50F2-314B4625678D}"/>
          </ac:spMkLst>
        </pc:spChg>
        <pc:spChg chg="add del mod">
          <ac:chgData name="FERRUCCI LUCIANO" userId="e8ca6612-3690-4144-a771-57e8d144291a" providerId="ADAL" clId="{8290BF0E-A433-4078-BE76-5D3EFF11BCA8}" dt="2022-09-29T08:47:36.038" v="3109" actId="478"/>
          <ac:spMkLst>
            <pc:docMk/>
            <pc:sldMk cId="461336080" sldId="269"/>
            <ac:spMk id="16" creationId="{2DBE89A5-A9E3-F9E3-3D64-2425EC64D199}"/>
          </ac:spMkLst>
        </pc:spChg>
        <pc:spChg chg="add mod">
          <ac:chgData name="FERRUCCI LUCIANO" userId="e8ca6612-3690-4144-a771-57e8d144291a" providerId="ADAL" clId="{8290BF0E-A433-4078-BE76-5D3EFF11BCA8}" dt="2022-09-29T08:43:13.273" v="2991" actId="1038"/>
          <ac:spMkLst>
            <pc:docMk/>
            <pc:sldMk cId="461336080" sldId="269"/>
            <ac:spMk id="17" creationId="{F9BF6455-3067-BBEB-2DAE-0F0CF0E9622A}"/>
          </ac:spMkLst>
        </pc:spChg>
        <pc:spChg chg="del">
          <ac:chgData name="FERRUCCI LUCIANO" userId="e8ca6612-3690-4144-a771-57e8d144291a" providerId="ADAL" clId="{8290BF0E-A433-4078-BE76-5D3EFF11BCA8}" dt="2022-09-27T13:54:07.898" v="753" actId="478"/>
          <ac:spMkLst>
            <pc:docMk/>
            <pc:sldMk cId="461336080" sldId="269"/>
            <ac:spMk id="18" creationId="{0B1E79CA-9842-544F-461F-BE41903347C7}"/>
          </ac:spMkLst>
        </pc:spChg>
        <pc:spChg chg="del">
          <ac:chgData name="FERRUCCI LUCIANO" userId="e8ca6612-3690-4144-a771-57e8d144291a" providerId="ADAL" clId="{8290BF0E-A433-4078-BE76-5D3EFF11BCA8}" dt="2022-09-27T13:54:07.898" v="753" actId="478"/>
          <ac:spMkLst>
            <pc:docMk/>
            <pc:sldMk cId="461336080" sldId="269"/>
            <ac:spMk id="19" creationId="{7B39FD4F-F4AA-A847-9859-21B616A6B5E5}"/>
          </ac:spMkLst>
        </pc:spChg>
        <pc:spChg chg="del">
          <ac:chgData name="FERRUCCI LUCIANO" userId="e8ca6612-3690-4144-a771-57e8d144291a" providerId="ADAL" clId="{8290BF0E-A433-4078-BE76-5D3EFF11BCA8}" dt="2022-09-27T13:54:07.898" v="753" actId="478"/>
          <ac:spMkLst>
            <pc:docMk/>
            <pc:sldMk cId="461336080" sldId="269"/>
            <ac:spMk id="20" creationId="{D3AC0F2D-7997-9F8F-A14B-B7C9EF130BB7}"/>
          </ac:spMkLst>
        </pc:spChg>
        <pc:spChg chg="del">
          <ac:chgData name="FERRUCCI LUCIANO" userId="e8ca6612-3690-4144-a771-57e8d144291a" providerId="ADAL" clId="{8290BF0E-A433-4078-BE76-5D3EFF11BCA8}" dt="2022-09-27T13:54:07.898" v="753" actId="478"/>
          <ac:spMkLst>
            <pc:docMk/>
            <pc:sldMk cId="461336080" sldId="269"/>
            <ac:spMk id="21" creationId="{8E6139C6-ADD8-4DBC-6978-A69968704A79}"/>
          </ac:spMkLst>
        </pc:spChg>
        <pc:spChg chg="del">
          <ac:chgData name="FERRUCCI LUCIANO" userId="e8ca6612-3690-4144-a771-57e8d144291a" providerId="ADAL" clId="{8290BF0E-A433-4078-BE76-5D3EFF11BCA8}" dt="2022-09-27T13:54:07.898" v="753" actId="478"/>
          <ac:spMkLst>
            <pc:docMk/>
            <pc:sldMk cId="461336080" sldId="269"/>
            <ac:spMk id="22" creationId="{14E8C090-3CB7-4958-2EF4-6A5E9AFC431E}"/>
          </ac:spMkLst>
        </pc:spChg>
        <pc:spChg chg="del">
          <ac:chgData name="FERRUCCI LUCIANO" userId="e8ca6612-3690-4144-a771-57e8d144291a" providerId="ADAL" clId="{8290BF0E-A433-4078-BE76-5D3EFF11BCA8}" dt="2022-09-27T13:54:07.898" v="753" actId="478"/>
          <ac:spMkLst>
            <pc:docMk/>
            <pc:sldMk cId="461336080" sldId="269"/>
            <ac:spMk id="23" creationId="{0536D27D-CD66-09EC-C7B5-D4256365F4AB}"/>
          </ac:spMkLst>
        </pc:spChg>
        <pc:spChg chg="del">
          <ac:chgData name="FERRUCCI LUCIANO" userId="e8ca6612-3690-4144-a771-57e8d144291a" providerId="ADAL" clId="{8290BF0E-A433-4078-BE76-5D3EFF11BCA8}" dt="2022-09-27T13:54:07.898" v="753" actId="478"/>
          <ac:spMkLst>
            <pc:docMk/>
            <pc:sldMk cId="461336080" sldId="269"/>
            <ac:spMk id="24" creationId="{B3585EFF-F03B-748D-2D5C-ED1F996EE7BB}"/>
          </ac:spMkLst>
        </pc:spChg>
        <pc:spChg chg="del">
          <ac:chgData name="FERRUCCI LUCIANO" userId="e8ca6612-3690-4144-a771-57e8d144291a" providerId="ADAL" clId="{8290BF0E-A433-4078-BE76-5D3EFF11BCA8}" dt="2022-09-27T13:54:07.898" v="753" actId="478"/>
          <ac:spMkLst>
            <pc:docMk/>
            <pc:sldMk cId="461336080" sldId="269"/>
            <ac:spMk id="25" creationId="{2720A267-AE58-6C21-B318-FAF414322A2D}"/>
          </ac:spMkLst>
        </pc:spChg>
        <pc:spChg chg="del">
          <ac:chgData name="FERRUCCI LUCIANO" userId="e8ca6612-3690-4144-a771-57e8d144291a" providerId="ADAL" clId="{8290BF0E-A433-4078-BE76-5D3EFF11BCA8}" dt="2022-09-27T13:54:07.898" v="753" actId="478"/>
          <ac:spMkLst>
            <pc:docMk/>
            <pc:sldMk cId="461336080" sldId="269"/>
            <ac:spMk id="26" creationId="{7DB2A3FA-420B-1E2E-5966-D89CE211BBD5}"/>
          </ac:spMkLst>
        </pc:spChg>
        <pc:spChg chg="del">
          <ac:chgData name="FERRUCCI LUCIANO" userId="e8ca6612-3690-4144-a771-57e8d144291a" providerId="ADAL" clId="{8290BF0E-A433-4078-BE76-5D3EFF11BCA8}" dt="2022-09-27T13:54:07.898" v="753" actId="478"/>
          <ac:spMkLst>
            <pc:docMk/>
            <pc:sldMk cId="461336080" sldId="269"/>
            <ac:spMk id="27" creationId="{FBE375C1-0129-F6DC-F87A-3C955422748B}"/>
          </ac:spMkLst>
        </pc:spChg>
        <pc:spChg chg="del">
          <ac:chgData name="FERRUCCI LUCIANO" userId="e8ca6612-3690-4144-a771-57e8d144291a" providerId="ADAL" clId="{8290BF0E-A433-4078-BE76-5D3EFF11BCA8}" dt="2022-09-27T13:54:07.898" v="753" actId="478"/>
          <ac:spMkLst>
            <pc:docMk/>
            <pc:sldMk cId="461336080" sldId="269"/>
            <ac:spMk id="28" creationId="{4319D5A6-C432-865F-0140-0F7B2C80A90B}"/>
          </ac:spMkLst>
        </pc:spChg>
        <pc:spChg chg="add mod">
          <ac:chgData name="FERRUCCI LUCIANO" userId="e8ca6612-3690-4144-a771-57e8d144291a" providerId="ADAL" clId="{8290BF0E-A433-4078-BE76-5D3EFF11BCA8}" dt="2022-09-29T08:48:55.583" v="3126" actId="164"/>
          <ac:spMkLst>
            <pc:docMk/>
            <pc:sldMk cId="461336080" sldId="269"/>
            <ac:spMk id="28" creationId="{54FBB2C9-E0E8-8230-78C6-A7C27F41FF21}"/>
          </ac:spMkLst>
        </pc:spChg>
        <pc:spChg chg="del">
          <ac:chgData name="FERRUCCI LUCIANO" userId="e8ca6612-3690-4144-a771-57e8d144291a" providerId="ADAL" clId="{8290BF0E-A433-4078-BE76-5D3EFF11BCA8}" dt="2022-09-27T13:54:07.898" v="753" actId="478"/>
          <ac:spMkLst>
            <pc:docMk/>
            <pc:sldMk cId="461336080" sldId="269"/>
            <ac:spMk id="29" creationId="{D2D683AC-83F6-8C1B-DB09-B47F2B736CAF}"/>
          </ac:spMkLst>
        </pc:spChg>
        <pc:spChg chg="del">
          <ac:chgData name="FERRUCCI LUCIANO" userId="e8ca6612-3690-4144-a771-57e8d144291a" providerId="ADAL" clId="{8290BF0E-A433-4078-BE76-5D3EFF11BCA8}" dt="2022-09-27T13:54:07.898" v="753" actId="478"/>
          <ac:spMkLst>
            <pc:docMk/>
            <pc:sldMk cId="461336080" sldId="269"/>
            <ac:spMk id="30" creationId="{6B9BAF5F-B98A-F932-AD79-92612BECFA86}"/>
          </ac:spMkLst>
        </pc:spChg>
        <pc:spChg chg="add mod">
          <ac:chgData name="FERRUCCI LUCIANO" userId="e8ca6612-3690-4144-a771-57e8d144291a" providerId="ADAL" clId="{8290BF0E-A433-4078-BE76-5D3EFF11BCA8}" dt="2022-09-29T08:48:55.583" v="3126" actId="164"/>
          <ac:spMkLst>
            <pc:docMk/>
            <pc:sldMk cId="461336080" sldId="269"/>
            <ac:spMk id="30" creationId="{FC72D370-C41A-2069-D933-AD5127A64964}"/>
          </ac:spMkLst>
        </pc:spChg>
        <pc:spChg chg="add mod">
          <ac:chgData name="FERRUCCI LUCIANO" userId="e8ca6612-3690-4144-a771-57e8d144291a" providerId="ADAL" clId="{8290BF0E-A433-4078-BE76-5D3EFF11BCA8}" dt="2022-10-05T11:02:51.124" v="4832" actId="1582"/>
          <ac:spMkLst>
            <pc:docMk/>
            <pc:sldMk cId="461336080" sldId="269"/>
            <ac:spMk id="31" creationId="{51E009AE-6306-118A-23EA-593098E48400}"/>
          </ac:spMkLst>
        </pc:spChg>
        <pc:spChg chg="del">
          <ac:chgData name="FERRUCCI LUCIANO" userId="e8ca6612-3690-4144-a771-57e8d144291a" providerId="ADAL" clId="{8290BF0E-A433-4078-BE76-5D3EFF11BCA8}" dt="2022-09-27T13:54:10.002" v="754" actId="478"/>
          <ac:spMkLst>
            <pc:docMk/>
            <pc:sldMk cId="461336080" sldId="269"/>
            <ac:spMk id="31" creationId="{800FA5C1-D99B-2067-85DB-2515CE9A38B7}"/>
          </ac:spMkLst>
        </pc:spChg>
        <pc:spChg chg="add mod">
          <ac:chgData name="FERRUCCI LUCIANO" userId="e8ca6612-3690-4144-a771-57e8d144291a" providerId="ADAL" clId="{8290BF0E-A433-4078-BE76-5D3EFF11BCA8}" dt="2022-10-05T11:02:59.311" v="4834" actId="1582"/>
          <ac:spMkLst>
            <pc:docMk/>
            <pc:sldMk cId="461336080" sldId="269"/>
            <ac:spMk id="32" creationId="{7B1DFFFB-C670-651F-538C-B4760CFC39E6}"/>
          </ac:spMkLst>
        </pc:spChg>
        <pc:spChg chg="add mod">
          <ac:chgData name="FERRUCCI LUCIANO" userId="e8ca6612-3690-4144-a771-57e8d144291a" providerId="ADAL" clId="{8290BF0E-A433-4078-BE76-5D3EFF11BCA8}" dt="2022-09-29T08:48:55.583" v="3126" actId="164"/>
          <ac:spMkLst>
            <pc:docMk/>
            <pc:sldMk cId="461336080" sldId="269"/>
            <ac:spMk id="33" creationId="{32CD799C-027F-806C-8F41-648D5F638B0E}"/>
          </ac:spMkLst>
        </pc:spChg>
        <pc:spChg chg="del">
          <ac:chgData name="FERRUCCI LUCIANO" userId="e8ca6612-3690-4144-a771-57e8d144291a" providerId="ADAL" clId="{8290BF0E-A433-4078-BE76-5D3EFF11BCA8}" dt="2022-09-27T13:54:07.898" v="753" actId="478"/>
          <ac:spMkLst>
            <pc:docMk/>
            <pc:sldMk cId="461336080" sldId="269"/>
            <ac:spMk id="33" creationId="{5314828F-CF6B-F3CA-E6E6-29C796FEFCA9}"/>
          </ac:spMkLst>
        </pc:spChg>
        <pc:grpChg chg="add mod">
          <ac:chgData name="FERRUCCI LUCIANO" userId="e8ca6612-3690-4144-a771-57e8d144291a" providerId="ADAL" clId="{8290BF0E-A433-4078-BE76-5D3EFF11BCA8}" dt="2022-09-29T08:49:01.242" v="3127" actId="1076"/>
          <ac:grpSpMkLst>
            <pc:docMk/>
            <pc:sldMk cId="461336080" sldId="269"/>
            <ac:grpSpMk id="34" creationId="{9B6FE338-EEA8-E553-7159-F6144E2188EF}"/>
          </ac:grpSpMkLst>
        </pc:grpChg>
        <pc:picChg chg="add del mod">
          <ac:chgData name="FERRUCCI LUCIANO" userId="e8ca6612-3690-4144-a771-57e8d144291a" providerId="ADAL" clId="{8290BF0E-A433-4078-BE76-5D3EFF11BCA8}" dt="2022-09-29T08:42:46.784" v="2985" actId="478"/>
          <ac:picMkLst>
            <pc:docMk/>
            <pc:sldMk cId="461336080" sldId="269"/>
            <ac:picMk id="19" creationId="{6ACC5734-6980-653D-7F82-D28950B19E05}"/>
          </ac:picMkLst>
        </pc:picChg>
        <pc:picChg chg="add mod">
          <ac:chgData name="FERRUCCI LUCIANO" userId="e8ca6612-3690-4144-a771-57e8d144291a" providerId="ADAL" clId="{8290BF0E-A433-4078-BE76-5D3EFF11BCA8}" dt="2022-09-29T08:48:55.583" v="3126" actId="164"/>
          <ac:picMkLst>
            <pc:docMk/>
            <pc:sldMk cId="461336080" sldId="269"/>
            <ac:picMk id="21" creationId="{D0E30789-7BB9-4FD3-D67B-4B26255C9B4C}"/>
          </ac:picMkLst>
        </pc:picChg>
        <pc:picChg chg="add del mod">
          <ac:chgData name="FERRUCCI LUCIANO" userId="e8ca6612-3690-4144-a771-57e8d144291a" providerId="ADAL" clId="{8290BF0E-A433-4078-BE76-5D3EFF11BCA8}" dt="2022-09-27T14:12:46.164" v="1350" actId="478"/>
          <ac:picMkLst>
            <pc:docMk/>
            <pc:sldMk cId="461336080" sldId="269"/>
            <ac:picMk id="32" creationId="{EB878F9E-F725-B70F-2D8D-B0531A30C587}"/>
          </ac:picMkLst>
        </pc:picChg>
        <pc:picChg chg="add del mod">
          <ac:chgData name="FERRUCCI LUCIANO" userId="e8ca6612-3690-4144-a771-57e8d144291a" providerId="ADAL" clId="{8290BF0E-A433-4078-BE76-5D3EFF11BCA8}" dt="2022-09-27T14:27:12.427" v="1355" actId="21"/>
          <ac:picMkLst>
            <pc:docMk/>
            <pc:sldMk cId="461336080" sldId="269"/>
            <ac:picMk id="35" creationId="{5486FC56-34DA-FEFA-5A9B-CFAFEEA2A644}"/>
          </ac:picMkLst>
        </pc:picChg>
        <pc:picChg chg="add mod">
          <ac:chgData name="FERRUCCI LUCIANO" userId="e8ca6612-3690-4144-a771-57e8d144291a" providerId="ADAL" clId="{8290BF0E-A433-4078-BE76-5D3EFF11BCA8}" dt="2022-09-29T08:30:42.574" v="2837" actId="14100"/>
          <ac:picMkLst>
            <pc:docMk/>
            <pc:sldMk cId="461336080" sldId="269"/>
            <ac:picMk id="37" creationId="{F4EB188B-D88D-D72D-9B72-6EBA571572EF}"/>
          </ac:picMkLst>
        </pc:picChg>
        <pc:cxnChg chg="add del mod">
          <ac:chgData name="FERRUCCI LUCIANO" userId="e8ca6612-3690-4144-a771-57e8d144291a" providerId="ADAL" clId="{8290BF0E-A433-4078-BE76-5D3EFF11BCA8}" dt="2022-09-29T08:39:30.440" v="2940" actId="478"/>
          <ac:cxnSpMkLst>
            <pc:docMk/>
            <pc:sldMk cId="461336080" sldId="269"/>
            <ac:cxnSpMk id="15" creationId="{0342F629-13D9-C3B2-B394-C9BA9ED2277B}"/>
          </ac:cxnSpMkLst>
        </pc:cxnChg>
        <pc:cxnChg chg="add mod">
          <ac:chgData name="FERRUCCI LUCIANO" userId="e8ca6612-3690-4144-a771-57e8d144291a" providerId="ADAL" clId="{8290BF0E-A433-4078-BE76-5D3EFF11BCA8}" dt="2022-09-29T08:48:55.583" v="3126" actId="164"/>
          <ac:cxnSpMkLst>
            <pc:docMk/>
            <pc:sldMk cId="461336080" sldId="269"/>
            <ac:cxnSpMk id="23" creationId="{B69337D2-3BBD-25AC-B199-04969A491B8F}"/>
          </ac:cxnSpMkLst>
        </pc:cxnChg>
        <pc:cxnChg chg="add mod">
          <ac:chgData name="FERRUCCI LUCIANO" userId="e8ca6612-3690-4144-a771-57e8d144291a" providerId="ADAL" clId="{8290BF0E-A433-4078-BE76-5D3EFF11BCA8}" dt="2022-09-29T08:48:55.583" v="3126" actId="164"/>
          <ac:cxnSpMkLst>
            <pc:docMk/>
            <pc:sldMk cId="461336080" sldId="269"/>
            <ac:cxnSpMk id="25" creationId="{50B059FF-1AD2-1086-009F-FDB78020FED7}"/>
          </ac:cxnSpMkLst>
        </pc:cxnChg>
      </pc:sldChg>
      <pc:sldChg chg="addSp delSp modSp add mod modAnim">
        <pc:chgData name="FERRUCCI LUCIANO" userId="e8ca6612-3690-4144-a771-57e8d144291a" providerId="ADAL" clId="{8290BF0E-A433-4078-BE76-5D3EFF11BCA8}" dt="2022-09-29T08:50:20.717" v="3132"/>
        <pc:sldMkLst>
          <pc:docMk/>
          <pc:sldMk cId="2069974303" sldId="270"/>
        </pc:sldMkLst>
        <pc:spChg chg="mod">
          <ac:chgData name="FERRUCCI LUCIANO" userId="e8ca6612-3690-4144-a771-57e8d144291a" providerId="ADAL" clId="{8290BF0E-A433-4078-BE76-5D3EFF11BCA8}" dt="2022-09-27T14:29:40.311" v="1425" actId="20577"/>
          <ac:spMkLst>
            <pc:docMk/>
            <pc:sldMk cId="2069974303" sldId="270"/>
            <ac:spMk id="2" creationId="{82701211-51EC-3111-7817-4AE124503C1C}"/>
          </ac:spMkLst>
        </pc:spChg>
        <pc:spChg chg="del">
          <ac:chgData name="FERRUCCI LUCIANO" userId="e8ca6612-3690-4144-a771-57e8d144291a" providerId="ADAL" clId="{8290BF0E-A433-4078-BE76-5D3EFF11BCA8}" dt="2022-09-27T14:27:22.983" v="1358" actId="478"/>
          <ac:spMkLst>
            <pc:docMk/>
            <pc:sldMk cId="2069974303" sldId="270"/>
            <ac:spMk id="3" creationId="{82CB7122-91B9-B3A5-37F2-B9E50BBFCBAC}"/>
          </ac:spMkLst>
        </pc:spChg>
        <pc:spChg chg="del">
          <ac:chgData name="FERRUCCI LUCIANO" userId="e8ca6612-3690-4144-a771-57e8d144291a" providerId="ADAL" clId="{8290BF0E-A433-4078-BE76-5D3EFF11BCA8}" dt="2022-09-27T14:27:22.983" v="1358" actId="478"/>
          <ac:spMkLst>
            <pc:docMk/>
            <pc:sldMk cId="2069974303" sldId="270"/>
            <ac:spMk id="11" creationId="{6B62F6CF-2955-61DB-F763-315441324AF4}"/>
          </ac:spMkLst>
        </pc:spChg>
        <pc:spChg chg="del">
          <ac:chgData name="FERRUCCI LUCIANO" userId="e8ca6612-3690-4144-a771-57e8d144291a" providerId="ADAL" clId="{8290BF0E-A433-4078-BE76-5D3EFF11BCA8}" dt="2022-09-27T14:27:22.983" v="1358" actId="478"/>
          <ac:spMkLst>
            <pc:docMk/>
            <pc:sldMk cId="2069974303" sldId="270"/>
            <ac:spMk id="12" creationId="{6C7D3B26-8A88-CB72-170E-0537AA6BC631}"/>
          </ac:spMkLst>
        </pc:spChg>
        <pc:spChg chg="del">
          <ac:chgData name="FERRUCCI LUCIANO" userId="e8ca6612-3690-4144-a771-57e8d144291a" providerId="ADAL" clId="{8290BF0E-A433-4078-BE76-5D3EFF11BCA8}" dt="2022-09-27T14:27:22.983" v="1358" actId="478"/>
          <ac:spMkLst>
            <pc:docMk/>
            <pc:sldMk cId="2069974303" sldId="270"/>
            <ac:spMk id="14" creationId="{B7349B09-B05E-72A6-4152-525276C05AFA}"/>
          </ac:spMkLst>
        </pc:spChg>
        <pc:spChg chg="del">
          <ac:chgData name="FERRUCCI LUCIANO" userId="e8ca6612-3690-4144-a771-57e8d144291a" providerId="ADAL" clId="{8290BF0E-A433-4078-BE76-5D3EFF11BCA8}" dt="2022-09-27T14:27:22.983" v="1358" actId="478"/>
          <ac:spMkLst>
            <pc:docMk/>
            <pc:sldMk cId="2069974303" sldId="270"/>
            <ac:spMk id="15" creationId="{72179E49-CE73-5B73-852C-00E71E2D7B85}"/>
          </ac:spMkLst>
        </pc:spChg>
        <pc:spChg chg="del">
          <ac:chgData name="FERRUCCI LUCIANO" userId="e8ca6612-3690-4144-a771-57e8d144291a" providerId="ADAL" clId="{8290BF0E-A433-4078-BE76-5D3EFF11BCA8}" dt="2022-09-27T14:27:22.983" v="1358" actId="478"/>
          <ac:spMkLst>
            <pc:docMk/>
            <pc:sldMk cId="2069974303" sldId="270"/>
            <ac:spMk id="16" creationId="{1242ECEB-3BA8-3555-50F2-314B4625678D}"/>
          </ac:spMkLst>
        </pc:spChg>
        <pc:spChg chg="del">
          <ac:chgData name="FERRUCCI LUCIANO" userId="e8ca6612-3690-4144-a771-57e8d144291a" providerId="ADAL" clId="{8290BF0E-A433-4078-BE76-5D3EFF11BCA8}" dt="2022-09-27T14:27:22.983" v="1358" actId="478"/>
          <ac:spMkLst>
            <pc:docMk/>
            <pc:sldMk cId="2069974303" sldId="270"/>
            <ac:spMk id="18" creationId="{0B1E79CA-9842-544F-461F-BE41903347C7}"/>
          </ac:spMkLst>
        </pc:spChg>
        <pc:spChg chg="add del mod">
          <ac:chgData name="FERRUCCI LUCIANO" userId="e8ca6612-3690-4144-a771-57e8d144291a" providerId="ADAL" clId="{8290BF0E-A433-4078-BE76-5D3EFF11BCA8}" dt="2022-09-29T08:34:14.228" v="2867" actId="767"/>
          <ac:spMkLst>
            <pc:docMk/>
            <pc:sldMk cId="2069974303" sldId="270"/>
            <ac:spMk id="18" creationId="{BCBF3A05-D637-046A-3A2F-F8E8EC229356}"/>
          </ac:spMkLst>
        </pc:spChg>
        <pc:spChg chg="add mod">
          <ac:chgData name="FERRUCCI LUCIANO" userId="e8ca6612-3690-4144-a771-57e8d144291a" providerId="ADAL" clId="{8290BF0E-A433-4078-BE76-5D3EFF11BCA8}" dt="2022-09-29T08:34:39.249" v="2900" actId="1037"/>
          <ac:spMkLst>
            <pc:docMk/>
            <pc:sldMk cId="2069974303" sldId="270"/>
            <ac:spMk id="19" creationId="{672FDDD4-092C-825C-C992-90990F726E56}"/>
          </ac:spMkLst>
        </pc:spChg>
        <pc:spChg chg="del">
          <ac:chgData name="FERRUCCI LUCIANO" userId="e8ca6612-3690-4144-a771-57e8d144291a" providerId="ADAL" clId="{8290BF0E-A433-4078-BE76-5D3EFF11BCA8}" dt="2022-09-27T14:27:22.983" v="1358" actId="478"/>
          <ac:spMkLst>
            <pc:docMk/>
            <pc:sldMk cId="2069974303" sldId="270"/>
            <ac:spMk id="19" creationId="{7B39FD4F-F4AA-A847-9859-21B616A6B5E5}"/>
          </ac:spMkLst>
        </pc:spChg>
        <pc:spChg chg="del">
          <ac:chgData name="FERRUCCI LUCIANO" userId="e8ca6612-3690-4144-a771-57e8d144291a" providerId="ADAL" clId="{8290BF0E-A433-4078-BE76-5D3EFF11BCA8}" dt="2022-09-27T14:27:22.983" v="1358" actId="478"/>
          <ac:spMkLst>
            <pc:docMk/>
            <pc:sldMk cId="2069974303" sldId="270"/>
            <ac:spMk id="20" creationId="{D3AC0F2D-7997-9F8F-A14B-B7C9EF130BB7}"/>
          </ac:spMkLst>
        </pc:spChg>
        <pc:spChg chg="del">
          <ac:chgData name="FERRUCCI LUCIANO" userId="e8ca6612-3690-4144-a771-57e8d144291a" providerId="ADAL" clId="{8290BF0E-A433-4078-BE76-5D3EFF11BCA8}" dt="2022-09-27T14:27:22.983" v="1358" actId="478"/>
          <ac:spMkLst>
            <pc:docMk/>
            <pc:sldMk cId="2069974303" sldId="270"/>
            <ac:spMk id="21" creationId="{8E6139C6-ADD8-4DBC-6978-A69968704A79}"/>
          </ac:spMkLst>
        </pc:spChg>
        <pc:spChg chg="del">
          <ac:chgData name="FERRUCCI LUCIANO" userId="e8ca6612-3690-4144-a771-57e8d144291a" providerId="ADAL" clId="{8290BF0E-A433-4078-BE76-5D3EFF11BCA8}" dt="2022-09-27T14:27:22.983" v="1358" actId="478"/>
          <ac:spMkLst>
            <pc:docMk/>
            <pc:sldMk cId="2069974303" sldId="270"/>
            <ac:spMk id="22" creationId="{14E8C090-3CB7-4958-2EF4-6A5E9AFC431E}"/>
          </ac:spMkLst>
        </pc:spChg>
        <pc:spChg chg="add mod">
          <ac:chgData name="FERRUCCI LUCIANO" userId="e8ca6612-3690-4144-a771-57e8d144291a" providerId="ADAL" clId="{8290BF0E-A433-4078-BE76-5D3EFF11BCA8}" dt="2022-09-29T08:35:16.327" v="2928" actId="20577"/>
          <ac:spMkLst>
            <pc:docMk/>
            <pc:sldMk cId="2069974303" sldId="270"/>
            <ac:spMk id="22" creationId="{3221093F-F62F-6621-FC64-EC304842638B}"/>
          </ac:spMkLst>
        </pc:spChg>
        <pc:spChg chg="del">
          <ac:chgData name="FERRUCCI LUCIANO" userId="e8ca6612-3690-4144-a771-57e8d144291a" providerId="ADAL" clId="{8290BF0E-A433-4078-BE76-5D3EFF11BCA8}" dt="2022-09-27T14:27:22.983" v="1358" actId="478"/>
          <ac:spMkLst>
            <pc:docMk/>
            <pc:sldMk cId="2069974303" sldId="270"/>
            <ac:spMk id="23" creationId="{0536D27D-CD66-09EC-C7B5-D4256365F4AB}"/>
          </ac:spMkLst>
        </pc:spChg>
        <pc:spChg chg="del">
          <ac:chgData name="FERRUCCI LUCIANO" userId="e8ca6612-3690-4144-a771-57e8d144291a" providerId="ADAL" clId="{8290BF0E-A433-4078-BE76-5D3EFF11BCA8}" dt="2022-09-27T14:27:22.983" v="1358" actId="478"/>
          <ac:spMkLst>
            <pc:docMk/>
            <pc:sldMk cId="2069974303" sldId="270"/>
            <ac:spMk id="24" creationId="{B3585EFF-F03B-748D-2D5C-ED1F996EE7BB}"/>
          </ac:spMkLst>
        </pc:spChg>
        <pc:spChg chg="del">
          <ac:chgData name="FERRUCCI LUCIANO" userId="e8ca6612-3690-4144-a771-57e8d144291a" providerId="ADAL" clId="{8290BF0E-A433-4078-BE76-5D3EFF11BCA8}" dt="2022-09-27T14:27:22.983" v="1358" actId="478"/>
          <ac:spMkLst>
            <pc:docMk/>
            <pc:sldMk cId="2069974303" sldId="270"/>
            <ac:spMk id="25" creationId="{2720A267-AE58-6C21-B318-FAF414322A2D}"/>
          </ac:spMkLst>
        </pc:spChg>
        <pc:spChg chg="del">
          <ac:chgData name="FERRUCCI LUCIANO" userId="e8ca6612-3690-4144-a771-57e8d144291a" providerId="ADAL" clId="{8290BF0E-A433-4078-BE76-5D3EFF11BCA8}" dt="2022-09-27T14:27:22.983" v="1358" actId="478"/>
          <ac:spMkLst>
            <pc:docMk/>
            <pc:sldMk cId="2069974303" sldId="270"/>
            <ac:spMk id="26" creationId="{7DB2A3FA-420B-1E2E-5966-D89CE211BBD5}"/>
          </ac:spMkLst>
        </pc:spChg>
        <pc:spChg chg="del">
          <ac:chgData name="FERRUCCI LUCIANO" userId="e8ca6612-3690-4144-a771-57e8d144291a" providerId="ADAL" clId="{8290BF0E-A433-4078-BE76-5D3EFF11BCA8}" dt="2022-09-27T14:27:22.983" v="1358" actId="478"/>
          <ac:spMkLst>
            <pc:docMk/>
            <pc:sldMk cId="2069974303" sldId="270"/>
            <ac:spMk id="27" creationId="{FBE375C1-0129-F6DC-F87A-3C955422748B}"/>
          </ac:spMkLst>
        </pc:spChg>
        <pc:spChg chg="del">
          <ac:chgData name="FERRUCCI LUCIANO" userId="e8ca6612-3690-4144-a771-57e8d144291a" providerId="ADAL" clId="{8290BF0E-A433-4078-BE76-5D3EFF11BCA8}" dt="2022-09-27T14:27:22.983" v="1358" actId="478"/>
          <ac:spMkLst>
            <pc:docMk/>
            <pc:sldMk cId="2069974303" sldId="270"/>
            <ac:spMk id="28" creationId="{4319D5A6-C432-865F-0140-0F7B2C80A90B}"/>
          </ac:spMkLst>
        </pc:spChg>
        <pc:spChg chg="del">
          <ac:chgData name="FERRUCCI LUCIANO" userId="e8ca6612-3690-4144-a771-57e8d144291a" providerId="ADAL" clId="{8290BF0E-A433-4078-BE76-5D3EFF11BCA8}" dt="2022-09-27T14:27:22.983" v="1358" actId="478"/>
          <ac:spMkLst>
            <pc:docMk/>
            <pc:sldMk cId="2069974303" sldId="270"/>
            <ac:spMk id="29" creationId="{D2D683AC-83F6-8C1B-DB09-B47F2B736CAF}"/>
          </ac:spMkLst>
        </pc:spChg>
        <pc:spChg chg="del">
          <ac:chgData name="FERRUCCI LUCIANO" userId="e8ca6612-3690-4144-a771-57e8d144291a" providerId="ADAL" clId="{8290BF0E-A433-4078-BE76-5D3EFF11BCA8}" dt="2022-09-27T14:27:22.983" v="1358" actId="478"/>
          <ac:spMkLst>
            <pc:docMk/>
            <pc:sldMk cId="2069974303" sldId="270"/>
            <ac:spMk id="30" creationId="{6B9BAF5F-B98A-F932-AD79-92612BECFA86}"/>
          </ac:spMkLst>
        </pc:spChg>
        <pc:spChg chg="del">
          <ac:chgData name="FERRUCCI LUCIANO" userId="e8ca6612-3690-4144-a771-57e8d144291a" providerId="ADAL" clId="{8290BF0E-A433-4078-BE76-5D3EFF11BCA8}" dt="2022-09-27T14:27:26.033" v="1359" actId="478"/>
          <ac:spMkLst>
            <pc:docMk/>
            <pc:sldMk cId="2069974303" sldId="270"/>
            <ac:spMk id="31" creationId="{800FA5C1-D99B-2067-85DB-2515CE9A38B7}"/>
          </ac:spMkLst>
        </pc:spChg>
        <pc:spChg chg="add mod">
          <ac:chgData name="FERRUCCI LUCIANO" userId="e8ca6612-3690-4144-a771-57e8d144291a" providerId="ADAL" clId="{8290BF0E-A433-4078-BE76-5D3EFF11BCA8}" dt="2022-09-27T14:35:52.494" v="1536" actId="165"/>
          <ac:spMkLst>
            <pc:docMk/>
            <pc:sldMk cId="2069974303" sldId="270"/>
            <ac:spMk id="32" creationId="{F8D09999-5263-4F0A-C4DA-1A82710C4AC4}"/>
          </ac:spMkLst>
        </pc:spChg>
        <pc:spChg chg="del">
          <ac:chgData name="FERRUCCI LUCIANO" userId="e8ca6612-3690-4144-a771-57e8d144291a" providerId="ADAL" clId="{8290BF0E-A433-4078-BE76-5D3EFF11BCA8}" dt="2022-09-27T14:27:22.983" v="1358" actId="478"/>
          <ac:spMkLst>
            <pc:docMk/>
            <pc:sldMk cId="2069974303" sldId="270"/>
            <ac:spMk id="33" creationId="{5314828F-CF6B-F3CA-E6E6-29C796FEFCA9}"/>
          </ac:spMkLst>
        </pc:spChg>
        <pc:spChg chg="add mod">
          <ac:chgData name="FERRUCCI LUCIANO" userId="e8ca6612-3690-4144-a771-57e8d144291a" providerId="ADAL" clId="{8290BF0E-A433-4078-BE76-5D3EFF11BCA8}" dt="2022-09-27T14:35:52.494" v="1536" actId="165"/>
          <ac:spMkLst>
            <pc:docMk/>
            <pc:sldMk cId="2069974303" sldId="270"/>
            <ac:spMk id="34" creationId="{003CA341-1733-7350-1EBE-B66329DFE5B8}"/>
          </ac:spMkLst>
        </pc:spChg>
        <pc:spChg chg="add mod">
          <ac:chgData name="FERRUCCI LUCIANO" userId="e8ca6612-3690-4144-a771-57e8d144291a" providerId="ADAL" clId="{8290BF0E-A433-4078-BE76-5D3EFF11BCA8}" dt="2022-09-27T14:35:52.494" v="1536" actId="165"/>
          <ac:spMkLst>
            <pc:docMk/>
            <pc:sldMk cId="2069974303" sldId="270"/>
            <ac:spMk id="35" creationId="{98B01A7F-4D28-E809-A279-9CE875A8C321}"/>
          </ac:spMkLst>
        </pc:spChg>
        <pc:spChg chg="add del mod">
          <ac:chgData name="FERRUCCI LUCIANO" userId="e8ca6612-3690-4144-a771-57e8d144291a" providerId="ADAL" clId="{8290BF0E-A433-4078-BE76-5D3EFF11BCA8}" dt="2022-09-27T14:32:48.601" v="1456" actId="478"/>
          <ac:spMkLst>
            <pc:docMk/>
            <pc:sldMk cId="2069974303" sldId="270"/>
            <ac:spMk id="36" creationId="{D8F211C7-6186-8F5D-0F18-C82418637E81}"/>
          </ac:spMkLst>
        </pc:spChg>
        <pc:spChg chg="add mod">
          <ac:chgData name="FERRUCCI LUCIANO" userId="e8ca6612-3690-4144-a771-57e8d144291a" providerId="ADAL" clId="{8290BF0E-A433-4078-BE76-5D3EFF11BCA8}" dt="2022-09-27T14:57:59.011" v="1851" actId="14100"/>
          <ac:spMkLst>
            <pc:docMk/>
            <pc:sldMk cId="2069974303" sldId="270"/>
            <ac:spMk id="37" creationId="{205441F5-0E8F-4D9F-EDE6-A4FD17F36020}"/>
          </ac:spMkLst>
        </pc:spChg>
        <pc:spChg chg="add mod">
          <ac:chgData name="FERRUCCI LUCIANO" userId="e8ca6612-3690-4144-a771-57e8d144291a" providerId="ADAL" clId="{8290BF0E-A433-4078-BE76-5D3EFF11BCA8}" dt="2022-09-27T14:35:52.494" v="1536" actId="165"/>
          <ac:spMkLst>
            <pc:docMk/>
            <pc:sldMk cId="2069974303" sldId="270"/>
            <ac:spMk id="38" creationId="{6BCAA3E3-D787-F714-CA9D-AE7F31991AD7}"/>
          </ac:spMkLst>
        </pc:spChg>
        <pc:spChg chg="add del mod">
          <ac:chgData name="FERRUCCI LUCIANO" userId="e8ca6612-3690-4144-a771-57e8d144291a" providerId="ADAL" clId="{8290BF0E-A433-4078-BE76-5D3EFF11BCA8}" dt="2022-09-27T14:30:46.660" v="1431" actId="478"/>
          <ac:spMkLst>
            <pc:docMk/>
            <pc:sldMk cId="2069974303" sldId="270"/>
            <ac:spMk id="42" creationId="{775E5AA8-0290-CAFA-68B6-9BF91E2D48EE}"/>
          </ac:spMkLst>
        </pc:spChg>
        <pc:spChg chg="add mod">
          <ac:chgData name="FERRUCCI LUCIANO" userId="e8ca6612-3690-4144-a771-57e8d144291a" providerId="ADAL" clId="{8290BF0E-A433-4078-BE76-5D3EFF11BCA8}" dt="2022-09-27T15:13:22.338" v="2089" actId="14100"/>
          <ac:spMkLst>
            <pc:docMk/>
            <pc:sldMk cId="2069974303" sldId="270"/>
            <ac:spMk id="44" creationId="{50927D5B-4C83-F1AF-8519-C0316A6CE743}"/>
          </ac:spMkLst>
        </pc:spChg>
        <pc:spChg chg="add mod topLvl">
          <ac:chgData name="FERRUCCI LUCIANO" userId="e8ca6612-3690-4144-a771-57e8d144291a" providerId="ADAL" clId="{8290BF0E-A433-4078-BE76-5D3EFF11BCA8}" dt="2022-09-28T11:42:46.935" v="2643" actId="113"/>
          <ac:spMkLst>
            <pc:docMk/>
            <pc:sldMk cId="2069974303" sldId="270"/>
            <ac:spMk id="45" creationId="{33246E12-2589-F70C-DE5E-755164C26FEC}"/>
          </ac:spMkLst>
        </pc:spChg>
        <pc:spChg chg="add mod">
          <ac:chgData name="FERRUCCI LUCIANO" userId="e8ca6612-3690-4144-a771-57e8d144291a" providerId="ADAL" clId="{8290BF0E-A433-4078-BE76-5D3EFF11BCA8}" dt="2022-09-27T14:37:30.582" v="1558" actId="165"/>
          <ac:spMkLst>
            <pc:docMk/>
            <pc:sldMk cId="2069974303" sldId="270"/>
            <ac:spMk id="49" creationId="{03042A58-668A-C401-ED3D-E786F6A20D08}"/>
          </ac:spMkLst>
        </pc:spChg>
        <pc:spChg chg="add mod">
          <ac:chgData name="FERRUCCI LUCIANO" userId="e8ca6612-3690-4144-a771-57e8d144291a" providerId="ADAL" clId="{8290BF0E-A433-4078-BE76-5D3EFF11BCA8}" dt="2022-09-27T14:59:53.742" v="1858" actId="14100"/>
          <ac:spMkLst>
            <pc:docMk/>
            <pc:sldMk cId="2069974303" sldId="270"/>
            <ac:spMk id="50" creationId="{7C906377-A5AD-A0ED-420E-C9B0A1CDC739}"/>
          </ac:spMkLst>
        </pc:spChg>
        <pc:spChg chg="add del mod">
          <ac:chgData name="FERRUCCI LUCIANO" userId="e8ca6612-3690-4144-a771-57e8d144291a" providerId="ADAL" clId="{8290BF0E-A433-4078-BE76-5D3EFF11BCA8}" dt="2022-09-27T14:38:34.672" v="1592" actId="478"/>
          <ac:spMkLst>
            <pc:docMk/>
            <pc:sldMk cId="2069974303" sldId="270"/>
            <ac:spMk id="51" creationId="{ED28DEEC-2E0B-DE24-0E67-F019EC35AEDF}"/>
          </ac:spMkLst>
        </pc:spChg>
        <pc:spChg chg="add mod">
          <ac:chgData name="FERRUCCI LUCIANO" userId="e8ca6612-3690-4144-a771-57e8d144291a" providerId="ADAL" clId="{8290BF0E-A433-4078-BE76-5D3EFF11BCA8}" dt="2022-09-27T14:37:53.157" v="1563" actId="14100"/>
          <ac:spMkLst>
            <pc:docMk/>
            <pc:sldMk cId="2069974303" sldId="270"/>
            <ac:spMk id="52" creationId="{A591419C-820B-53BE-BD4C-48A69AF13618}"/>
          </ac:spMkLst>
        </pc:spChg>
        <pc:spChg chg="add mod">
          <ac:chgData name="FERRUCCI LUCIANO" userId="e8ca6612-3690-4144-a771-57e8d144291a" providerId="ADAL" clId="{8290BF0E-A433-4078-BE76-5D3EFF11BCA8}" dt="2022-09-27T14:37:53.157" v="1563" actId="14100"/>
          <ac:spMkLst>
            <pc:docMk/>
            <pc:sldMk cId="2069974303" sldId="270"/>
            <ac:spMk id="53" creationId="{1D210694-6E50-AAE9-B9D3-3FEF286FE16A}"/>
          </ac:spMkLst>
        </pc:spChg>
        <pc:spChg chg="add del mod topLvl">
          <ac:chgData name="FERRUCCI LUCIANO" userId="e8ca6612-3690-4144-a771-57e8d144291a" providerId="ADAL" clId="{8290BF0E-A433-4078-BE76-5D3EFF11BCA8}" dt="2022-09-27T14:38:17.925" v="1569" actId="478"/>
          <ac:spMkLst>
            <pc:docMk/>
            <pc:sldMk cId="2069974303" sldId="270"/>
            <ac:spMk id="54" creationId="{296F4EF0-4081-FA6C-E8E5-22AED95B928F}"/>
          </ac:spMkLst>
        </pc:spChg>
        <pc:spChg chg="add mod">
          <ac:chgData name="FERRUCCI LUCIANO" userId="e8ca6612-3690-4144-a771-57e8d144291a" providerId="ADAL" clId="{8290BF0E-A433-4078-BE76-5D3EFF11BCA8}" dt="2022-09-27T14:41:36.276" v="1670" actId="14100"/>
          <ac:spMkLst>
            <pc:docMk/>
            <pc:sldMk cId="2069974303" sldId="270"/>
            <ac:spMk id="55" creationId="{FDABF3BE-9A2B-DC18-F6D3-463E395B89D5}"/>
          </ac:spMkLst>
        </pc:spChg>
        <pc:spChg chg="add mod">
          <ac:chgData name="FERRUCCI LUCIANO" userId="e8ca6612-3690-4144-a771-57e8d144291a" providerId="ADAL" clId="{8290BF0E-A433-4078-BE76-5D3EFF11BCA8}" dt="2022-09-27T14:39:05.014" v="1634" actId="164"/>
          <ac:spMkLst>
            <pc:docMk/>
            <pc:sldMk cId="2069974303" sldId="270"/>
            <ac:spMk id="58" creationId="{E40C2E64-D28F-0C9B-6DAA-40C8711F59AC}"/>
          </ac:spMkLst>
        </pc:spChg>
        <pc:spChg chg="add mod">
          <ac:chgData name="FERRUCCI LUCIANO" userId="e8ca6612-3690-4144-a771-57e8d144291a" providerId="ADAL" clId="{8290BF0E-A433-4078-BE76-5D3EFF11BCA8}" dt="2022-09-27T14:39:05.014" v="1634" actId="164"/>
          <ac:spMkLst>
            <pc:docMk/>
            <pc:sldMk cId="2069974303" sldId="270"/>
            <ac:spMk id="59" creationId="{77008C6C-2162-226C-A8A3-11643289B666}"/>
          </ac:spMkLst>
        </pc:spChg>
        <pc:spChg chg="add mod">
          <ac:chgData name="FERRUCCI LUCIANO" userId="e8ca6612-3690-4144-a771-57e8d144291a" providerId="ADAL" clId="{8290BF0E-A433-4078-BE76-5D3EFF11BCA8}" dt="2022-09-28T11:42:52.194" v="2644" actId="113"/>
          <ac:spMkLst>
            <pc:docMk/>
            <pc:sldMk cId="2069974303" sldId="270"/>
            <ac:spMk id="61" creationId="{755FB5F3-789F-5805-6B88-26CEE9646202}"/>
          </ac:spMkLst>
        </pc:spChg>
        <pc:spChg chg="add del mod">
          <ac:chgData name="FERRUCCI LUCIANO" userId="e8ca6612-3690-4144-a771-57e8d144291a" providerId="ADAL" clId="{8290BF0E-A433-4078-BE76-5D3EFF11BCA8}" dt="2022-09-27T14:42:47.842" v="1686"/>
          <ac:spMkLst>
            <pc:docMk/>
            <pc:sldMk cId="2069974303" sldId="270"/>
            <ac:spMk id="64" creationId="{5D183C82-4DD0-E068-5480-D8A2F01DE786}"/>
          </ac:spMkLst>
        </pc:spChg>
        <pc:spChg chg="add mod">
          <ac:chgData name="FERRUCCI LUCIANO" userId="e8ca6612-3690-4144-a771-57e8d144291a" providerId="ADAL" clId="{8290BF0E-A433-4078-BE76-5D3EFF11BCA8}" dt="2022-09-27T15:52:08.261" v="2605" actId="1035"/>
          <ac:spMkLst>
            <pc:docMk/>
            <pc:sldMk cId="2069974303" sldId="270"/>
            <ac:spMk id="65" creationId="{A114F6BC-B11D-4272-7009-E04835987810}"/>
          </ac:spMkLst>
        </pc:spChg>
        <pc:spChg chg="mod">
          <ac:chgData name="FERRUCCI LUCIANO" userId="e8ca6612-3690-4144-a771-57e8d144291a" providerId="ADAL" clId="{8290BF0E-A433-4078-BE76-5D3EFF11BCA8}" dt="2022-09-27T15:46:58.435" v="2531" actId="14100"/>
          <ac:spMkLst>
            <pc:docMk/>
            <pc:sldMk cId="2069974303" sldId="270"/>
            <ac:spMk id="69" creationId="{53CC5BA8-0295-3A02-E7DE-881B93AAB708}"/>
          </ac:spMkLst>
        </pc:spChg>
        <pc:spChg chg="mod">
          <ac:chgData name="FERRUCCI LUCIANO" userId="e8ca6612-3690-4144-a771-57e8d144291a" providerId="ADAL" clId="{8290BF0E-A433-4078-BE76-5D3EFF11BCA8}" dt="2022-09-27T15:45:37.509" v="2513"/>
          <ac:spMkLst>
            <pc:docMk/>
            <pc:sldMk cId="2069974303" sldId="270"/>
            <ac:spMk id="73" creationId="{16EC7BEE-B24E-8561-8C69-F5DDBD088801}"/>
          </ac:spMkLst>
        </pc:spChg>
        <pc:spChg chg="mod">
          <ac:chgData name="FERRUCCI LUCIANO" userId="e8ca6612-3690-4144-a771-57e8d144291a" providerId="ADAL" clId="{8290BF0E-A433-4078-BE76-5D3EFF11BCA8}" dt="2022-09-27T15:45:37.509" v="2513"/>
          <ac:spMkLst>
            <pc:docMk/>
            <pc:sldMk cId="2069974303" sldId="270"/>
            <ac:spMk id="74" creationId="{03247EAB-9AE6-56FA-92B9-96A78626562B}"/>
          </ac:spMkLst>
        </pc:spChg>
        <pc:spChg chg="add del mod topLvl">
          <ac:chgData name="FERRUCCI LUCIANO" userId="e8ca6612-3690-4144-a771-57e8d144291a" providerId="ADAL" clId="{8290BF0E-A433-4078-BE76-5D3EFF11BCA8}" dt="2022-09-27T15:49:47.423" v="2569" actId="165"/>
          <ac:spMkLst>
            <pc:docMk/>
            <pc:sldMk cId="2069974303" sldId="270"/>
            <ac:spMk id="79" creationId="{C34E056A-2736-F26A-3B01-7EF989C20F65}"/>
          </ac:spMkLst>
        </pc:spChg>
        <pc:spChg chg="add del mod topLvl">
          <ac:chgData name="FERRUCCI LUCIANO" userId="e8ca6612-3690-4144-a771-57e8d144291a" providerId="ADAL" clId="{8290BF0E-A433-4078-BE76-5D3EFF11BCA8}" dt="2022-09-27T15:49:47.423" v="2569" actId="165"/>
          <ac:spMkLst>
            <pc:docMk/>
            <pc:sldMk cId="2069974303" sldId="270"/>
            <ac:spMk id="83" creationId="{8E6E90C6-E9FF-A1CB-CEC3-B4694B11C3E5}"/>
          </ac:spMkLst>
        </pc:spChg>
        <pc:spChg chg="add del mod topLvl">
          <ac:chgData name="FERRUCCI LUCIANO" userId="e8ca6612-3690-4144-a771-57e8d144291a" providerId="ADAL" clId="{8290BF0E-A433-4078-BE76-5D3EFF11BCA8}" dt="2022-09-27T15:49:47.423" v="2569" actId="165"/>
          <ac:spMkLst>
            <pc:docMk/>
            <pc:sldMk cId="2069974303" sldId="270"/>
            <ac:spMk id="84" creationId="{63028221-8BD8-70EF-860F-08FA5AF8086A}"/>
          </ac:spMkLst>
        </pc:spChg>
        <pc:grpChg chg="add mod topLvl">
          <ac:chgData name="FERRUCCI LUCIANO" userId="e8ca6612-3690-4144-a771-57e8d144291a" providerId="ADAL" clId="{8290BF0E-A433-4078-BE76-5D3EFF11BCA8}" dt="2022-09-27T14:35:58.429" v="1537" actId="338"/>
          <ac:grpSpMkLst>
            <pc:docMk/>
            <pc:sldMk cId="2069974303" sldId="270"/>
            <ac:grpSpMk id="43" creationId="{3EDEC9C5-1BEB-184E-15CF-8AADFA5D6E74}"/>
          </ac:grpSpMkLst>
        </pc:grpChg>
        <pc:grpChg chg="add del mod">
          <ac:chgData name="FERRUCCI LUCIANO" userId="e8ca6612-3690-4144-a771-57e8d144291a" providerId="ADAL" clId="{8290BF0E-A433-4078-BE76-5D3EFF11BCA8}" dt="2022-09-27T14:35:52.494" v="1536" actId="165"/>
          <ac:grpSpMkLst>
            <pc:docMk/>
            <pc:sldMk cId="2069974303" sldId="270"/>
            <ac:grpSpMk id="46" creationId="{4C561904-FE3E-654D-1729-8B435CA05870}"/>
          </ac:grpSpMkLst>
        </pc:grpChg>
        <pc:grpChg chg="add mod">
          <ac:chgData name="FERRUCCI LUCIANO" userId="e8ca6612-3690-4144-a771-57e8d144291a" providerId="ADAL" clId="{8290BF0E-A433-4078-BE76-5D3EFF11BCA8}" dt="2022-09-27T14:36:02.641" v="1540" actId="164"/>
          <ac:grpSpMkLst>
            <pc:docMk/>
            <pc:sldMk cId="2069974303" sldId="270"/>
            <ac:grpSpMk id="47" creationId="{39634639-341E-4C21-278D-C0DDFC9FB3D8}"/>
          </ac:grpSpMkLst>
        </pc:grpChg>
        <pc:grpChg chg="add mod">
          <ac:chgData name="FERRUCCI LUCIANO" userId="e8ca6612-3690-4144-a771-57e8d144291a" providerId="ADAL" clId="{8290BF0E-A433-4078-BE76-5D3EFF11BCA8}" dt="2022-09-27T15:52:00.972" v="2597" actId="1038"/>
          <ac:grpSpMkLst>
            <pc:docMk/>
            <pc:sldMk cId="2069974303" sldId="270"/>
            <ac:grpSpMk id="48" creationId="{03E8D621-DCE8-F6BE-A9D4-09B83AE92903}"/>
          </ac:grpSpMkLst>
        </pc:grpChg>
        <pc:grpChg chg="add mod topLvl">
          <ac:chgData name="FERRUCCI LUCIANO" userId="e8ca6612-3690-4144-a771-57e8d144291a" providerId="ADAL" clId="{8290BF0E-A433-4078-BE76-5D3EFF11BCA8}" dt="2022-09-27T14:39:05.014" v="1634" actId="164"/>
          <ac:grpSpMkLst>
            <pc:docMk/>
            <pc:sldMk cId="2069974303" sldId="270"/>
            <ac:grpSpMk id="56" creationId="{2AA8F381-0BF8-C358-6B58-DD67AA54B4C9}"/>
          </ac:grpSpMkLst>
        </pc:grpChg>
        <pc:grpChg chg="add del mod">
          <ac:chgData name="FERRUCCI LUCIANO" userId="e8ca6612-3690-4144-a771-57e8d144291a" providerId="ADAL" clId="{8290BF0E-A433-4078-BE76-5D3EFF11BCA8}" dt="2022-09-27T14:37:30.582" v="1558" actId="165"/>
          <ac:grpSpMkLst>
            <pc:docMk/>
            <pc:sldMk cId="2069974303" sldId="270"/>
            <ac:grpSpMk id="57" creationId="{9BE14F96-AA71-69AB-657D-DBDEDBDE808B}"/>
          </ac:grpSpMkLst>
        </pc:grpChg>
        <pc:grpChg chg="add mod">
          <ac:chgData name="FERRUCCI LUCIANO" userId="e8ca6612-3690-4144-a771-57e8d144291a" providerId="ADAL" clId="{8290BF0E-A433-4078-BE76-5D3EFF11BCA8}" dt="2022-09-27T15:52:00.972" v="2597" actId="1038"/>
          <ac:grpSpMkLst>
            <pc:docMk/>
            <pc:sldMk cId="2069974303" sldId="270"/>
            <ac:grpSpMk id="60" creationId="{4FA6762F-7F98-F9A9-0F86-BD90F0D2C58A}"/>
          </ac:grpSpMkLst>
        </pc:grpChg>
        <pc:grpChg chg="add del mod">
          <ac:chgData name="FERRUCCI LUCIANO" userId="e8ca6612-3690-4144-a771-57e8d144291a" providerId="ADAL" clId="{8290BF0E-A433-4078-BE76-5D3EFF11BCA8}" dt="2022-09-27T15:46:59.499" v="2536"/>
          <ac:grpSpMkLst>
            <pc:docMk/>
            <pc:sldMk cId="2069974303" sldId="270"/>
            <ac:grpSpMk id="66" creationId="{56A09968-91F5-6F16-CE68-9A4025BDB98C}"/>
          </ac:grpSpMkLst>
        </pc:grpChg>
        <pc:grpChg chg="add del mod">
          <ac:chgData name="FERRUCCI LUCIANO" userId="e8ca6612-3690-4144-a771-57e8d144291a" providerId="ADAL" clId="{8290BF0E-A433-4078-BE76-5D3EFF11BCA8}" dt="2022-09-27T15:49:01.329" v="2561" actId="165"/>
          <ac:grpSpMkLst>
            <pc:docMk/>
            <pc:sldMk cId="2069974303" sldId="270"/>
            <ac:grpSpMk id="87" creationId="{620EA8B7-2C89-4E64-844C-372BB5B0CBAB}"/>
          </ac:grpSpMkLst>
        </pc:grpChg>
        <pc:grpChg chg="add del mod">
          <ac:chgData name="FERRUCCI LUCIANO" userId="e8ca6612-3690-4144-a771-57e8d144291a" providerId="ADAL" clId="{8290BF0E-A433-4078-BE76-5D3EFF11BCA8}" dt="2022-09-27T15:49:47.423" v="2569" actId="165"/>
          <ac:grpSpMkLst>
            <pc:docMk/>
            <pc:sldMk cId="2069974303" sldId="270"/>
            <ac:grpSpMk id="88" creationId="{404C6FDD-774E-A684-B3C3-396FEB1A19A7}"/>
          </ac:grpSpMkLst>
        </pc:grpChg>
        <pc:picChg chg="add del mod">
          <ac:chgData name="FERRUCCI LUCIANO" userId="e8ca6612-3690-4144-a771-57e8d144291a" providerId="ADAL" clId="{8290BF0E-A433-4078-BE76-5D3EFF11BCA8}" dt="2022-09-27T14:29:20.128" v="1396" actId="478"/>
          <ac:picMkLst>
            <pc:docMk/>
            <pc:sldMk cId="2069974303" sldId="270"/>
            <ac:picMk id="17" creationId="{97831E71-E53E-0445-AED3-95BACD858445}"/>
          </ac:picMkLst>
        </pc:picChg>
        <pc:picChg chg="add del mod modCrop">
          <ac:chgData name="FERRUCCI LUCIANO" userId="e8ca6612-3690-4144-a771-57e8d144291a" providerId="ADAL" clId="{8290BF0E-A433-4078-BE76-5D3EFF11BCA8}" dt="2022-09-27T15:47:34.451" v="2542" actId="478"/>
          <ac:picMkLst>
            <pc:docMk/>
            <pc:sldMk cId="2069974303" sldId="270"/>
            <ac:picMk id="63" creationId="{0C1E8148-6CFE-1234-E85B-28D72920583B}"/>
          </ac:picMkLst>
        </pc:picChg>
        <pc:picChg chg="mod">
          <ac:chgData name="FERRUCCI LUCIANO" userId="e8ca6612-3690-4144-a771-57e8d144291a" providerId="ADAL" clId="{8290BF0E-A433-4078-BE76-5D3EFF11BCA8}" dt="2022-09-27T15:45:37.509" v="2513"/>
          <ac:picMkLst>
            <pc:docMk/>
            <pc:sldMk cId="2069974303" sldId="270"/>
            <ac:picMk id="67" creationId="{E37575DB-8A55-42EB-0225-DB42C473A15C}"/>
          </ac:picMkLst>
        </pc:picChg>
        <pc:picChg chg="mod">
          <ac:chgData name="FERRUCCI LUCIANO" userId="e8ca6612-3690-4144-a771-57e8d144291a" providerId="ADAL" clId="{8290BF0E-A433-4078-BE76-5D3EFF11BCA8}" dt="2022-09-27T15:45:37.509" v="2513"/>
          <ac:picMkLst>
            <pc:docMk/>
            <pc:sldMk cId="2069974303" sldId="270"/>
            <ac:picMk id="72" creationId="{4AF6C0E8-785C-555F-7F73-084947F3CD00}"/>
          </ac:picMkLst>
        </pc:picChg>
        <pc:picChg chg="add del mod topLvl">
          <ac:chgData name="FERRUCCI LUCIANO" userId="e8ca6612-3690-4144-a771-57e8d144291a" providerId="ADAL" clId="{8290BF0E-A433-4078-BE76-5D3EFF11BCA8}" dt="2022-09-27T15:49:47.423" v="2569" actId="165"/>
          <ac:picMkLst>
            <pc:docMk/>
            <pc:sldMk cId="2069974303" sldId="270"/>
            <ac:picMk id="77" creationId="{6E5C0CE7-E8C1-13C5-3790-6FBF0D0C123D}"/>
          </ac:picMkLst>
        </pc:picChg>
        <pc:picChg chg="add del mod topLvl">
          <ac:chgData name="FERRUCCI LUCIANO" userId="e8ca6612-3690-4144-a771-57e8d144291a" providerId="ADAL" clId="{8290BF0E-A433-4078-BE76-5D3EFF11BCA8}" dt="2022-09-27T15:49:47.423" v="2569" actId="165"/>
          <ac:picMkLst>
            <pc:docMk/>
            <pc:sldMk cId="2069974303" sldId="270"/>
            <ac:picMk id="82" creationId="{29E9608E-5C73-FE70-AD2C-AF8480ABACB2}"/>
          </ac:picMkLst>
        </pc:picChg>
        <pc:cxnChg chg="add del mod">
          <ac:chgData name="FERRUCCI LUCIANO" userId="e8ca6612-3690-4144-a771-57e8d144291a" providerId="ADAL" clId="{8290BF0E-A433-4078-BE76-5D3EFF11BCA8}" dt="2022-09-29T08:33:19.612" v="2853" actId="478"/>
          <ac:cxnSpMkLst>
            <pc:docMk/>
            <pc:sldMk cId="2069974303" sldId="270"/>
            <ac:cxnSpMk id="11" creationId="{474EA4DD-232E-9E06-A00F-A3AFDE3636F8}"/>
          </ac:cxnSpMkLst>
        </pc:cxnChg>
        <pc:cxnChg chg="add del">
          <ac:chgData name="FERRUCCI LUCIANO" userId="e8ca6612-3690-4144-a771-57e8d144291a" providerId="ADAL" clId="{8290BF0E-A433-4078-BE76-5D3EFF11BCA8}" dt="2022-09-29T08:33:31.415" v="2855" actId="11529"/>
          <ac:cxnSpMkLst>
            <pc:docMk/>
            <pc:sldMk cId="2069974303" sldId="270"/>
            <ac:cxnSpMk id="15" creationId="{98834B2D-B5B6-5809-37E0-3941FE68661B}"/>
          </ac:cxnSpMkLst>
        </pc:cxnChg>
        <pc:cxnChg chg="add mod">
          <ac:chgData name="FERRUCCI LUCIANO" userId="e8ca6612-3690-4144-a771-57e8d144291a" providerId="ADAL" clId="{8290BF0E-A433-4078-BE76-5D3EFF11BCA8}" dt="2022-09-29T08:34:00.182" v="2865" actId="1582"/>
          <ac:cxnSpMkLst>
            <pc:docMk/>
            <pc:sldMk cId="2069974303" sldId="270"/>
            <ac:cxnSpMk id="17" creationId="{3576396D-F424-BB6D-36BA-76CA48B4B1DC}"/>
          </ac:cxnSpMkLst>
        </pc:cxnChg>
        <pc:cxnChg chg="add mod">
          <ac:chgData name="FERRUCCI LUCIANO" userId="e8ca6612-3690-4144-a771-57e8d144291a" providerId="ADAL" clId="{8290BF0E-A433-4078-BE76-5D3EFF11BCA8}" dt="2022-09-29T08:34:56.414" v="2903" actId="1582"/>
          <ac:cxnSpMkLst>
            <pc:docMk/>
            <pc:sldMk cId="2069974303" sldId="270"/>
            <ac:cxnSpMk id="21" creationId="{392C1DAD-3047-C7BD-6D5C-D60E99396E7A}"/>
          </ac:cxnSpMkLst>
        </pc:cxnChg>
        <pc:cxnChg chg="add mod">
          <ac:chgData name="FERRUCCI LUCIANO" userId="e8ca6612-3690-4144-a771-57e8d144291a" providerId="ADAL" clId="{8290BF0E-A433-4078-BE76-5D3EFF11BCA8}" dt="2022-09-27T14:35:52.494" v="1536" actId="165"/>
          <ac:cxnSpMkLst>
            <pc:docMk/>
            <pc:sldMk cId="2069974303" sldId="270"/>
            <ac:cxnSpMk id="39" creationId="{D7D15D52-997F-AF03-614D-1C579F94A7DC}"/>
          </ac:cxnSpMkLst>
        </pc:cxnChg>
        <pc:cxnChg chg="add mod">
          <ac:chgData name="FERRUCCI LUCIANO" userId="e8ca6612-3690-4144-a771-57e8d144291a" providerId="ADAL" clId="{8290BF0E-A433-4078-BE76-5D3EFF11BCA8}" dt="2022-09-27T14:35:52.494" v="1536" actId="165"/>
          <ac:cxnSpMkLst>
            <pc:docMk/>
            <pc:sldMk cId="2069974303" sldId="270"/>
            <ac:cxnSpMk id="40" creationId="{E458EED8-B548-A1DD-90D8-C06C0252AD08}"/>
          </ac:cxnSpMkLst>
        </pc:cxnChg>
        <pc:cxnChg chg="add mod">
          <ac:chgData name="FERRUCCI LUCIANO" userId="e8ca6612-3690-4144-a771-57e8d144291a" providerId="ADAL" clId="{8290BF0E-A433-4078-BE76-5D3EFF11BCA8}" dt="2022-09-27T14:35:52.494" v="1536" actId="165"/>
          <ac:cxnSpMkLst>
            <pc:docMk/>
            <pc:sldMk cId="2069974303" sldId="270"/>
            <ac:cxnSpMk id="41" creationId="{776034F6-53CF-473E-5F6E-778EAB91ABD9}"/>
          </ac:cxnSpMkLst>
        </pc:cxnChg>
        <pc:cxnChg chg="mod">
          <ac:chgData name="FERRUCCI LUCIANO" userId="e8ca6612-3690-4144-a771-57e8d144291a" providerId="ADAL" clId="{8290BF0E-A433-4078-BE76-5D3EFF11BCA8}" dt="2022-09-27T15:45:37.509" v="2513"/>
          <ac:cxnSpMkLst>
            <pc:docMk/>
            <pc:sldMk cId="2069974303" sldId="270"/>
            <ac:cxnSpMk id="68" creationId="{602040C8-2BBF-EA82-9AB6-A6262853C9D6}"/>
          </ac:cxnSpMkLst>
        </pc:cxnChg>
        <pc:cxnChg chg="mod">
          <ac:chgData name="FERRUCCI LUCIANO" userId="e8ca6612-3690-4144-a771-57e8d144291a" providerId="ADAL" clId="{8290BF0E-A433-4078-BE76-5D3EFF11BCA8}" dt="2022-09-27T15:45:37.509" v="2513"/>
          <ac:cxnSpMkLst>
            <pc:docMk/>
            <pc:sldMk cId="2069974303" sldId="270"/>
            <ac:cxnSpMk id="70" creationId="{7312A8DD-6655-A24C-5D98-B026D0793F6D}"/>
          </ac:cxnSpMkLst>
        </pc:cxnChg>
        <pc:cxnChg chg="mod">
          <ac:chgData name="FERRUCCI LUCIANO" userId="e8ca6612-3690-4144-a771-57e8d144291a" providerId="ADAL" clId="{8290BF0E-A433-4078-BE76-5D3EFF11BCA8}" dt="2022-09-27T15:45:37.509" v="2513"/>
          <ac:cxnSpMkLst>
            <pc:docMk/>
            <pc:sldMk cId="2069974303" sldId="270"/>
            <ac:cxnSpMk id="71" creationId="{894409EA-1315-0C2E-71CB-32E9FBD3B0D3}"/>
          </ac:cxnSpMkLst>
        </pc:cxnChg>
        <pc:cxnChg chg="mod">
          <ac:chgData name="FERRUCCI LUCIANO" userId="e8ca6612-3690-4144-a771-57e8d144291a" providerId="ADAL" clId="{8290BF0E-A433-4078-BE76-5D3EFF11BCA8}" dt="2022-09-27T15:45:37.509" v="2513"/>
          <ac:cxnSpMkLst>
            <pc:docMk/>
            <pc:sldMk cId="2069974303" sldId="270"/>
            <ac:cxnSpMk id="75" creationId="{EEFE958D-0FB6-3488-F12C-205EECB70778}"/>
          </ac:cxnSpMkLst>
        </pc:cxnChg>
        <pc:cxnChg chg="mod">
          <ac:chgData name="FERRUCCI LUCIANO" userId="e8ca6612-3690-4144-a771-57e8d144291a" providerId="ADAL" clId="{8290BF0E-A433-4078-BE76-5D3EFF11BCA8}" dt="2022-09-27T15:45:37.509" v="2513"/>
          <ac:cxnSpMkLst>
            <pc:docMk/>
            <pc:sldMk cId="2069974303" sldId="270"/>
            <ac:cxnSpMk id="76" creationId="{920A0D55-5743-7AF0-52BA-03BD80004D40}"/>
          </ac:cxnSpMkLst>
        </pc:cxnChg>
        <pc:cxnChg chg="add del mod topLvl">
          <ac:chgData name="FERRUCCI LUCIANO" userId="e8ca6612-3690-4144-a771-57e8d144291a" providerId="ADAL" clId="{8290BF0E-A433-4078-BE76-5D3EFF11BCA8}" dt="2022-09-27T15:49:47.423" v="2569" actId="165"/>
          <ac:cxnSpMkLst>
            <pc:docMk/>
            <pc:sldMk cId="2069974303" sldId="270"/>
            <ac:cxnSpMk id="78" creationId="{42F344CA-70FE-9F75-D324-DDE3DDA18DFC}"/>
          </ac:cxnSpMkLst>
        </pc:cxnChg>
        <pc:cxnChg chg="add del mod topLvl">
          <ac:chgData name="FERRUCCI LUCIANO" userId="e8ca6612-3690-4144-a771-57e8d144291a" providerId="ADAL" clId="{8290BF0E-A433-4078-BE76-5D3EFF11BCA8}" dt="2022-09-27T15:49:47.423" v="2569" actId="165"/>
          <ac:cxnSpMkLst>
            <pc:docMk/>
            <pc:sldMk cId="2069974303" sldId="270"/>
            <ac:cxnSpMk id="80" creationId="{CC060D96-B3B4-92FF-66F3-EFDB7D44F5F0}"/>
          </ac:cxnSpMkLst>
        </pc:cxnChg>
        <pc:cxnChg chg="add del mod topLvl">
          <ac:chgData name="FERRUCCI LUCIANO" userId="e8ca6612-3690-4144-a771-57e8d144291a" providerId="ADAL" clId="{8290BF0E-A433-4078-BE76-5D3EFF11BCA8}" dt="2022-09-27T15:49:47.423" v="2569" actId="165"/>
          <ac:cxnSpMkLst>
            <pc:docMk/>
            <pc:sldMk cId="2069974303" sldId="270"/>
            <ac:cxnSpMk id="81" creationId="{B0F0C2BA-9C1A-1035-1F92-B1B468B704B8}"/>
          </ac:cxnSpMkLst>
        </pc:cxnChg>
        <pc:cxnChg chg="add del mod topLvl">
          <ac:chgData name="FERRUCCI LUCIANO" userId="e8ca6612-3690-4144-a771-57e8d144291a" providerId="ADAL" clId="{8290BF0E-A433-4078-BE76-5D3EFF11BCA8}" dt="2022-09-27T15:49:47.423" v="2569" actId="165"/>
          <ac:cxnSpMkLst>
            <pc:docMk/>
            <pc:sldMk cId="2069974303" sldId="270"/>
            <ac:cxnSpMk id="85" creationId="{EB4192B3-2A4A-3938-E20E-85A3BA876527}"/>
          </ac:cxnSpMkLst>
        </pc:cxnChg>
        <pc:cxnChg chg="add del mod topLvl">
          <ac:chgData name="FERRUCCI LUCIANO" userId="e8ca6612-3690-4144-a771-57e8d144291a" providerId="ADAL" clId="{8290BF0E-A433-4078-BE76-5D3EFF11BCA8}" dt="2022-09-27T15:49:47.423" v="2569" actId="165"/>
          <ac:cxnSpMkLst>
            <pc:docMk/>
            <pc:sldMk cId="2069974303" sldId="270"/>
            <ac:cxnSpMk id="86" creationId="{A3A52C92-829A-47A5-AE24-0B060CE5F7D2}"/>
          </ac:cxnSpMkLst>
        </pc:cxnChg>
      </pc:sldChg>
      <pc:sldChg chg="addSp delSp modSp add mod modAnim">
        <pc:chgData name="FERRUCCI LUCIANO" userId="e8ca6612-3690-4144-a771-57e8d144291a" providerId="ADAL" clId="{8290BF0E-A433-4078-BE76-5D3EFF11BCA8}" dt="2022-10-11T10:46:48.616" v="13477" actId="1037"/>
        <pc:sldMkLst>
          <pc:docMk/>
          <pc:sldMk cId="768083126" sldId="271"/>
        </pc:sldMkLst>
        <pc:spChg chg="mod">
          <ac:chgData name="FERRUCCI LUCIANO" userId="e8ca6612-3690-4144-a771-57e8d144291a" providerId="ADAL" clId="{8290BF0E-A433-4078-BE76-5D3EFF11BCA8}" dt="2022-09-27T15:02:05.447" v="1898" actId="20577"/>
          <ac:spMkLst>
            <pc:docMk/>
            <pc:sldMk cId="768083126" sldId="271"/>
            <ac:spMk id="2" creationId="{82701211-51EC-3111-7817-4AE124503C1C}"/>
          </ac:spMkLst>
        </pc:spChg>
        <pc:spChg chg="add mod">
          <ac:chgData name="FERRUCCI LUCIANO" userId="e8ca6612-3690-4144-a771-57e8d144291a" providerId="ADAL" clId="{8290BF0E-A433-4078-BE76-5D3EFF11BCA8}" dt="2022-10-11T10:46:48.616" v="13477" actId="1037"/>
          <ac:spMkLst>
            <pc:docMk/>
            <pc:sldMk cId="768083126" sldId="271"/>
            <ac:spMk id="3" creationId="{09FA0F92-5505-FE4B-20D4-BA25C616A176}"/>
          </ac:spMkLst>
        </pc:spChg>
        <pc:spChg chg="add mod">
          <ac:chgData name="FERRUCCI LUCIANO" userId="e8ca6612-3690-4144-a771-57e8d144291a" providerId="ADAL" clId="{8290BF0E-A433-4078-BE76-5D3EFF11BCA8}" dt="2022-09-27T15:11:09.006" v="2063" actId="1037"/>
          <ac:spMkLst>
            <pc:docMk/>
            <pc:sldMk cId="768083126" sldId="271"/>
            <ac:spMk id="11" creationId="{67268532-0BCB-06C5-DB32-BACBD24BB03F}"/>
          </ac:spMkLst>
        </pc:spChg>
        <pc:spChg chg="add mod">
          <ac:chgData name="FERRUCCI LUCIANO" userId="e8ca6612-3690-4144-a771-57e8d144291a" providerId="ADAL" clId="{8290BF0E-A433-4078-BE76-5D3EFF11BCA8}" dt="2022-09-27T15:02:37.465" v="1901" actId="164"/>
          <ac:spMkLst>
            <pc:docMk/>
            <pc:sldMk cId="768083126" sldId="271"/>
            <ac:spMk id="12" creationId="{6F249ED9-D785-29E8-0293-3CB8ACB891EA}"/>
          </ac:spMkLst>
        </pc:spChg>
        <pc:spChg chg="add mod">
          <ac:chgData name="FERRUCCI LUCIANO" userId="e8ca6612-3690-4144-a771-57e8d144291a" providerId="ADAL" clId="{8290BF0E-A433-4078-BE76-5D3EFF11BCA8}" dt="2022-09-27T15:05:55.031" v="1961" actId="14100"/>
          <ac:spMkLst>
            <pc:docMk/>
            <pc:sldMk cId="768083126" sldId="271"/>
            <ac:spMk id="14" creationId="{6A54EC26-49EF-AB55-C5A1-70E317FCED61}"/>
          </ac:spMkLst>
        </pc:spChg>
        <pc:spChg chg="add mod">
          <ac:chgData name="FERRUCCI LUCIANO" userId="e8ca6612-3690-4144-a771-57e8d144291a" providerId="ADAL" clId="{8290BF0E-A433-4078-BE76-5D3EFF11BCA8}" dt="2022-09-27T15:06:03.987" v="1963" actId="14100"/>
          <ac:spMkLst>
            <pc:docMk/>
            <pc:sldMk cId="768083126" sldId="271"/>
            <ac:spMk id="15" creationId="{FF0ED793-7799-2215-D5F2-AE8786A15A85}"/>
          </ac:spMkLst>
        </pc:spChg>
        <pc:spChg chg="add mod">
          <ac:chgData name="FERRUCCI LUCIANO" userId="e8ca6612-3690-4144-a771-57e8d144291a" providerId="ADAL" clId="{8290BF0E-A433-4078-BE76-5D3EFF11BCA8}" dt="2022-09-27T15:06:03.987" v="1963" actId="14100"/>
          <ac:spMkLst>
            <pc:docMk/>
            <pc:sldMk cId="768083126" sldId="271"/>
            <ac:spMk id="16" creationId="{683E7981-D88F-ED1A-6B00-E20BCE89FB70}"/>
          </ac:spMkLst>
        </pc:spChg>
        <pc:spChg chg="add mod">
          <ac:chgData name="FERRUCCI LUCIANO" userId="e8ca6612-3690-4144-a771-57e8d144291a" providerId="ADAL" clId="{8290BF0E-A433-4078-BE76-5D3EFF11BCA8}" dt="2022-09-27T15:02:37.465" v="1901" actId="164"/>
          <ac:spMkLst>
            <pc:docMk/>
            <pc:sldMk cId="768083126" sldId="271"/>
            <ac:spMk id="17" creationId="{F3C44A0D-2A3F-D6BF-DC33-AB432C9D7D56}"/>
          </ac:spMkLst>
        </pc:spChg>
        <pc:spChg chg="add mod">
          <ac:chgData name="FERRUCCI LUCIANO" userId="e8ca6612-3690-4144-a771-57e8d144291a" providerId="ADAL" clId="{8290BF0E-A433-4078-BE76-5D3EFF11BCA8}" dt="2022-09-27T15:02:37.465" v="1901" actId="164"/>
          <ac:spMkLst>
            <pc:docMk/>
            <pc:sldMk cId="768083126" sldId="271"/>
            <ac:spMk id="18" creationId="{B7A0BE6D-3CDB-AA34-8229-471798138BA6}"/>
          </ac:spMkLst>
        </pc:spChg>
        <pc:spChg chg="add mod">
          <ac:chgData name="FERRUCCI LUCIANO" userId="e8ca6612-3690-4144-a771-57e8d144291a" providerId="ADAL" clId="{8290BF0E-A433-4078-BE76-5D3EFF11BCA8}" dt="2022-09-27T15:04:57.601" v="1950" actId="164"/>
          <ac:spMkLst>
            <pc:docMk/>
            <pc:sldMk cId="768083126" sldId="271"/>
            <ac:spMk id="19" creationId="{6AB75257-1DDF-7A56-A180-210259170898}"/>
          </ac:spMkLst>
        </pc:spChg>
        <pc:spChg chg="add mod">
          <ac:chgData name="FERRUCCI LUCIANO" userId="e8ca6612-3690-4144-a771-57e8d144291a" providerId="ADAL" clId="{8290BF0E-A433-4078-BE76-5D3EFF11BCA8}" dt="2022-09-27T15:05:51.631" v="1960" actId="14100"/>
          <ac:spMkLst>
            <pc:docMk/>
            <pc:sldMk cId="768083126" sldId="271"/>
            <ac:spMk id="20" creationId="{7BE88902-0341-405D-FD9F-57745F05874C}"/>
          </ac:spMkLst>
        </pc:spChg>
        <pc:spChg chg="add mod">
          <ac:chgData name="FERRUCCI LUCIANO" userId="e8ca6612-3690-4144-a771-57e8d144291a" providerId="ADAL" clId="{8290BF0E-A433-4078-BE76-5D3EFF11BCA8}" dt="2022-09-27T15:04:57.601" v="1950" actId="164"/>
          <ac:spMkLst>
            <pc:docMk/>
            <pc:sldMk cId="768083126" sldId="271"/>
            <ac:spMk id="21" creationId="{FB5CED16-5B3D-4BF7-F682-97286F734989}"/>
          </ac:spMkLst>
        </pc:spChg>
        <pc:spChg chg="add mod">
          <ac:chgData name="FERRUCCI LUCIANO" userId="e8ca6612-3690-4144-a771-57e8d144291a" providerId="ADAL" clId="{8290BF0E-A433-4078-BE76-5D3EFF11BCA8}" dt="2022-09-27T15:04:57.601" v="1950" actId="164"/>
          <ac:spMkLst>
            <pc:docMk/>
            <pc:sldMk cId="768083126" sldId="271"/>
            <ac:spMk id="22" creationId="{C8BB3F3D-4EFE-CE60-62C8-0AA78B7A0D4E}"/>
          </ac:spMkLst>
        </pc:spChg>
        <pc:spChg chg="add mod">
          <ac:chgData name="FERRUCCI LUCIANO" userId="e8ca6612-3690-4144-a771-57e8d144291a" providerId="ADAL" clId="{8290BF0E-A433-4078-BE76-5D3EFF11BCA8}" dt="2022-10-05T16:07:23.145" v="6648" actId="6549"/>
          <ac:spMkLst>
            <pc:docMk/>
            <pc:sldMk cId="768083126" sldId="271"/>
            <ac:spMk id="23" creationId="{289A77AA-9C6D-0C68-E998-C918D00B60CC}"/>
          </ac:spMkLst>
        </pc:spChg>
        <pc:spChg chg="add mod">
          <ac:chgData name="FERRUCCI LUCIANO" userId="e8ca6612-3690-4144-a771-57e8d144291a" providerId="ADAL" clId="{8290BF0E-A433-4078-BE76-5D3EFF11BCA8}" dt="2022-09-28T11:43:12.249" v="2648" actId="113"/>
          <ac:spMkLst>
            <pc:docMk/>
            <pc:sldMk cId="768083126" sldId="271"/>
            <ac:spMk id="24" creationId="{B073BA22-EEF6-960B-0248-ACCA02C4E604}"/>
          </ac:spMkLst>
        </pc:spChg>
        <pc:spChg chg="add mod">
          <ac:chgData name="FERRUCCI LUCIANO" userId="e8ca6612-3690-4144-a771-57e8d144291a" providerId="ADAL" clId="{8290BF0E-A433-4078-BE76-5D3EFF11BCA8}" dt="2022-09-27T15:03:25.331" v="1922" actId="164"/>
          <ac:spMkLst>
            <pc:docMk/>
            <pc:sldMk cId="768083126" sldId="271"/>
            <ac:spMk id="25" creationId="{CD79ABE5-3CE9-CD37-71D4-EED0A4719F3D}"/>
          </ac:spMkLst>
        </pc:spChg>
        <pc:spChg chg="add mod">
          <ac:chgData name="FERRUCCI LUCIANO" userId="e8ca6612-3690-4144-a771-57e8d144291a" providerId="ADAL" clId="{8290BF0E-A433-4078-BE76-5D3EFF11BCA8}" dt="2022-09-27T15:03:25.331" v="1922" actId="164"/>
          <ac:spMkLst>
            <pc:docMk/>
            <pc:sldMk cId="768083126" sldId="271"/>
            <ac:spMk id="26" creationId="{1D5D2418-1740-C7B8-69E8-40A34C73F1CF}"/>
          </ac:spMkLst>
        </pc:spChg>
        <pc:spChg chg="add mod">
          <ac:chgData name="FERRUCCI LUCIANO" userId="e8ca6612-3690-4144-a771-57e8d144291a" providerId="ADAL" clId="{8290BF0E-A433-4078-BE76-5D3EFF11BCA8}" dt="2022-09-27T15:06:09.432" v="1964" actId="14100"/>
          <ac:spMkLst>
            <pc:docMk/>
            <pc:sldMk cId="768083126" sldId="271"/>
            <ac:spMk id="27" creationId="{C1E5B52F-06B0-E688-A4C1-FBBD2F250B24}"/>
          </ac:spMkLst>
        </pc:spChg>
        <pc:spChg chg="add mod">
          <ac:chgData name="FERRUCCI LUCIANO" userId="e8ca6612-3690-4144-a771-57e8d144291a" providerId="ADAL" clId="{8290BF0E-A433-4078-BE76-5D3EFF11BCA8}" dt="2022-09-27T15:06:09.432" v="1964" actId="14100"/>
          <ac:spMkLst>
            <pc:docMk/>
            <pc:sldMk cId="768083126" sldId="271"/>
            <ac:spMk id="28" creationId="{3FA0AD3C-F42B-EF0A-203D-DFB415E2D997}"/>
          </ac:spMkLst>
        </pc:spChg>
        <pc:spChg chg="add mod">
          <ac:chgData name="FERRUCCI LUCIANO" userId="e8ca6612-3690-4144-a771-57e8d144291a" providerId="ADAL" clId="{8290BF0E-A433-4078-BE76-5D3EFF11BCA8}" dt="2022-09-27T15:11:36.339" v="2069" actId="14100"/>
          <ac:spMkLst>
            <pc:docMk/>
            <pc:sldMk cId="768083126" sldId="271"/>
            <ac:spMk id="29" creationId="{8D8F7A0B-801B-8E87-1F2B-07A08CBF1F0C}"/>
          </ac:spMkLst>
        </pc:spChg>
        <pc:spChg chg="add mod">
          <ac:chgData name="FERRUCCI LUCIANO" userId="e8ca6612-3690-4144-a771-57e8d144291a" providerId="ADAL" clId="{8290BF0E-A433-4078-BE76-5D3EFF11BCA8}" dt="2022-09-27T15:11:36.339" v="2069" actId="14100"/>
          <ac:spMkLst>
            <pc:docMk/>
            <pc:sldMk cId="768083126" sldId="271"/>
            <ac:spMk id="30" creationId="{5EAAE31C-AB68-50A3-2064-180A5DE3242C}"/>
          </ac:spMkLst>
        </pc:spChg>
        <pc:spChg chg="add mod">
          <ac:chgData name="FERRUCCI LUCIANO" userId="e8ca6612-3690-4144-a771-57e8d144291a" providerId="ADAL" clId="{8290BF0E-A433-4078-BE76-5D3EFF11BCA8}" dt="2022-09-28T11:49:22.022" v="2668" actId="207"/>
          <ac:spMkLst>
            <pc:docMk/>
            <pc:sldMk cId="768083126" sldId="271"/>
            <ac:spMk id="31" creationId="{6EB5571B-35CF-1CBA-9A97-4E313904C9AF}"/>
          </ac:spMkLst>
        </pc:spChg>
        <pc:spChg chg="add del mod">
          <ac:chgData name="FERRUCCI LUCIANO" userId="e8ca6612-3690-4144-a771-57e8d144291a" providerId="ADAL" clId="{8290BF0E-A433-4078-BE76-5D3EFF11BCA8}" dt="2022-10-07T14:22:47.510" v="10199" actId="478"/>
          <ac:spMkLst>
            <pc:docMk/>
            <pc:sldMk cId="768083126" sldId="271"/>
            <ac:spMk id="37" creationId="{CFABDDE9-102F-79E5-43AF-99AEC02D6BD6}"/>
          </ac:spMkLst>
        </pc:spChg>
        <pc:spChg chg="add mod">
          <ac:chgData name="FERRUCCI LUCIANO" userId="e8ca6612-3690-4144-a771-57e8d144291a" providerId="ADAL" clId="{8290BF0E-A433-4078-BE76-5D3EFF11BCA8}" dt="2022-09-27T15:04:57.601" v="1950" actId="164"/>
          <ac:spMkLst>
            <pc:docMk/>
            <pc:sldMk cId="768083126" sldId="271"/>
            <ac:spMk id="51" creationId="{71CE316F-3A55-47BA-5FAA-4088967669A9}"/>
          </ac:spMkLst>
        </pc:spChg>
        <pc:spChg chg="add mod">
          <ac:chgData name="FERRUCCI LUCIANO" userId="e8ca6612-3690-4144-a771-57e8d144291a" providerId="ADAL" clId="{8290BF0E-A433-4078-BE76-5D3EFF11BCA8}" dt="2022-09-27T15:05:31.664" v="1958" actId="14100"/>
          <ac:spMkLst>
            <pc:docMk/>
            <pc:sldMk cId="768083126" sldId="271"/>
            <ac:spMk id="54" creationId="{20F3013A-6798-29E7-B534-AD77E3D7B50E}"/>
          </ac:spMkLst>
        </pc:spChg>
        <pc:spChg chg="add mod">
          <ac:chgData name="FERRUCCI LUCIANO" userId="e8ca6612-3690-4144-a771-57e8d144291a" providerId="ADAL" clId="{8290BF0E-A433-4078-BE76-5D3EFF11BCA8}" dt="2022-09-27T15:04:57.601" v="1950" actId="164"/>
          <ac:spMkLst>
            <pc:docMk/>
            <pc:sldMk cId="768083126" sldId="271"/>
            <ac:spMk id="57" creationId="{E84EE241-5303-96EB-FEA3-A9D22DFC6208}"/>
          </ac:spMkLst>
        </pc:spChg>
        <pc:spChg chg="del">
          <ac:chgData name="FERRUCCI LUCIANO" userId="e8ca6612-3690-4144-a771-57e8d144291a" providerId="ADAL" clId="{8290BF0E-A433-4078-BE76-5D3EFF11BCA8}" dt="2022-09-27T15:01:51.217" v="1861" actId="478"/>
          <ac:spMkLst>
            <pc:docMk/>
            <pc:sldMk cId="768083126" sldId="271"/>
            <ac:spMk id="61" creationId="{755FB5F3-789F-5805-6B88-26CEE9646202}"/>
          </ac:spMkLst>
        </pc:spChg>
        <pc:spChg chg="add mod">
          <ac:chgData name="FERRUCCI LUCIANO" userId="e8ca6612-3690-4144-a771-57e8d144291a" providerId="ADAL" clId="{8290BF0E-A433-4078-BE76-5D3EFF11BCA8}" dt="2022-09-27T15:07:28.884" v="1973" actId="14100"/>
          <ac:spMkLst>
            <pc:docMk/>
            <pc:sldMk cId="768083126" sldId="271"/>
            <ac:spMk id="62" creationId="{07085F6B-8761-19AF-56A7-F23739DF24F7}"/>
          </ac:spMkLst>
        </pc:spChg>
        <pc:spChg chg="add mod">
          <ac:chgData name="FERRUCCI LUCIANO" userId="e8ca6612-3690-4144-a771-57e8d144291a" providerId="ADAL" clId="{8290BF0E-A433-4078-BE76-5D3EFF11BCA8}" dt="2022-10-11T10:46:43.526" v="13474" actId="1037"/>
          <ac:spMkLst>
            <pc:docMk/>
            <pc:sldMk cId="768083126" sldId="271"/>
            <ac:spMk id="64" creationId="{39253044-9831-F063-A4CD-3DF08550C615}"/>
          </ac:spMkLst>
        </pc:spChg>
        <pc:spChg chg="del">
          <ac:chgData name="FERRUCCI LUCIANO" userId="e8ca6612-3690-4144-a771-57e8d144291a" providerId="ADAL" clId="{8290BF0E-A433-4078-BE76-5D3EFF11BCA8}" dt="2022-09-27T15:01:52.654" v="1862" actId="478"/>
          <ac:spMkLst>
            <pc:docMk/>
            <pc:sldMk cId="768083126" sldId="271"/>
            <ac:spMk id="65" creationId="{A114F6BC-B11D-4272-7009-E04835987810}"/>
          </ac:spMkLst>
        </pc:spChg>
        <pc:spChg chg="add mod">
          <ac:chgData name="FERRUCCI LUCIANO" userId="e8ca6612-3690-4144-a771-57e8d144291a" providerId="ADAL" clId="{8290BF0E-A433-4078-BE76-5D3EFF11BCA8}" dt="2022-09-27T15:04:57.601" v="1950" actId="164"/>
          <ac:spMkLst>
            <pc:docMk/>
            <pc:sldMk cId="768083126" sldId="271"/>
            <ac:spMk id="66" creationId="{A87C21A1-4BF7-B88C-F12A-07F385BC475E}"/>
          </ac:spMkLst>
        </pc:spChg>
        <pc:spChg chg="add del mod">
          <ac:chgData name="FERRUCCI LUCIANO" userId="e8ca6612-3690-4144-a771-57e8d144291a" providerId="ADAL" clId="{8290BF0E-A433-4078-BE76-5D3EFF11BCA8}" dt="2022-09-27T15:07:23.407" v="1972" actId="21"/>
          <ac:spMkLst>
            <pc:docMk/>
            <pc:sldMk cId="768083126" sldId="271"/>
            <ac:spMk id="67" creationId="{95CE19FB-2BAF-1EAC-5285-FDD856871C1C}"/>
          </ac:spMkLst>
        </pc:spChg>
        <pc:spChg chg="add mod">
          <ac:chgData name="FERRUCCI LUCIANO" userId="e8ca6612-3690-4144-a771-57e8d144291a" providerId="ADAL" clId="{8290BF0E-A433-4078-BE76-5D3EFF11BCA8}" dt="2022-09-27T15:07:49.874" v="1977" actId="164"/>
          <ac:spMkLst>
            <pc:docMk/>
            <pc:sldMk cId="768083126" sldId="271"/>
            <ac:spMk id="71" creationId="{7ECF0ED8-371F-2780-C4F1-41F3F95F1D81}"/>
          </ac:spMkLst>
        </pc:spChg>
        <pc:spChg chg="add mod">
          <ac:chgData name="FERRUCCI LUCIANO" userId="e8ca6612-3690-4144-a771-57e8d144291a" providerId="ADAL" clId="{8290BF0E-A433-4078-BE76-5D3EFF11BCA8}" dt="2022-10-07T14:25:19.395" v="10205" actId="1076"/>
          <ac:spMkLst>
            <pc:docMk/>
            <pc:sldMk cId="768083126" sldId="271"/>
            <ac:spMk id="75" creationId="{B000CA50-2524-7803-0C2C-8B95740E7D3A}"/>
          </ac:spMkLst>
        </pc:spChg>
        <pc:grpChg chg="del">
          <ac:chgData name="FERRUCCI LUCIANO" userId="e8ca6612-3690-4144-a771-57e8d144291a" providerId="ADAL" clId="{8290BF0E-A433-4078-BE76-5D3EFF11BCA8}" dt="2022-09-27T15:01:51.217" v="1861" actId="478"/>
          <ac:grpSpMkLst>
            <pc:docMk/>
            <pc:sldMk cId="768083126" sldId="271"/>
            <ac:grpSpMk id="48" creationId="{03E8D621-DCE8-F6BE-A9D4-09B83AE92903}"/>
          </ac:grpSpMkLst>
        </pc:grpChg>
        <pc:grpChg chg="del">
          <ac:chgData name="FERRUCCI LUCIANO" userId="e8ca6612-3690-4144-a771-57e8d144291a" providerId="ADAL" clId="{8290BF0E-A433-4078-BE76-5D3EFF11BCA8}" dt="2022-09-27T15:01:51.217" v="1861" actId="478"/>
          <ac:grpSpMkLst>
            <pc:docMk/>
            <pc:sldMk cId="768083126" sldId="271"/>
            <ac:grpSpMk id="60" creationId="{4FA6762F-7F98-F9A9-0F86-BD90F0D2C58A}"/>
          </ac:grpSpMkLst>
        </pc:grpChg>
        <pc:grpChg chg="add mod">
          <ac:chgData name="FERRUCCI LUCIANO" userId="e8ca6612-3690-4144-a771-57e8d144291a" providerId="ADAL" clId="{8290BF0E-A433-4078-BE76-5D3EFF11BCA8}" dt="2022-09-27T15:14:35.164" v="2110" actId="1038"/>
          <ac:grpSpMkLst>
            <pc:docMk/>
            <pc:sldMk cId="768083126" sldId="271"/>
            <ac:grpSpMk id="68" creationId="{6BDAD45C-2ACB-467C-1F2E-A87F95116A18}"/>
          </ac:grpSpMkLst>
        </pc:grpChg>
        <pc:grpChg chg="add mod">
          <ac:chgData name="FERRUCCI LUCIANO" userId="e8ca6612-3690-4144-a771-57e8d144291a" providerId="ADAL" clId="{8290BF0E-A433-4078-BE76-5D3EFF11BCA8}" dt="2022-09-27T15:14:30.894" v="2108" actId="1038"/>
          <ac:grpSpMkLst>
            <pc:docMk/>
            <pc:sldMk cId="768083126" sldId="271"/>
            <ac:grpSpMk id="69" creationId="{8286E67D-10A3-82B7-7C70-D1FC7EB5A089}"/>
          </ac:grpSpMkLst>
        </pc:grpChg>
        <pc:grpChg chg="add mod">
          <ac:chgData name="FERRUCCI LUCIANO" userId="e8ca6612-3690-4144-a771-57e8d144291a" providerId="ADAL" clId="{8290BF0E-A433-4078-BE76-5D3EFF11BCA8}" dt="2022-09-27T15:07:49.874" v="1977" actId="164"/>
          <ac:grpSpMkLst>
            <pc:docMk/>
            <pc:sldMk cId="768083126" sldId="271"/>
            <ac:grpSpMk id="70" creationId="{530D88D7-6DF9-EDE6-08EE-73F03A77F590}"/>
          </ac:grpSpMkLst>
        </pc:grpChg>
        <pc:grpChg chg="add mod">
          <ac:chgData name="FERRUCCI LUCIANO" userId="e8ca6612-3690-4144-a771-57e8d144291a" providerId="ADAL" clId="{8290BF0E-A433-4078-BE76-5D3EFF11BCA8}" dt="2022-09-27T15:12:31.886" v="2085" actId="14100"/>
          <ac:grpSpMkLst>
            <pc:docMk/>
            <pc:sldMk cId="768083126" sldId="271"/>
            <ac:grpSpMk id="72" creationId="{1FA9F19F-95D7-EF9B-8BA0-7879EC1F665A}"/>
          </ac:grpSpMkLst>
        </pc:grpChg>
        <pc:picChg chg="add mod modCrop">
          <ac:chgData name="FERRUCCI LUCIANO" userId="e8ca6612-3690-4144-a771-57e8d144291a" providerId="ADAL" clId="{8290BF0E-A433-4078-BE76-5D3EFF11BCA8}" dt="2022-10-11T10:45:39.558" v="13457" actId="14100"/>
          <ac:picMkLst>
            <pc:docMk/>
            <pc:sldMk cId="768083126" sldId="271"/>
            <ac:picMk id="32" creationId="{039B3E62-2FF1-1BB6-AA52-52210AF09F15}"/>
          </ac:picMkLst>
        </pc:picChg>
        <pc:picChg chg="del">
          <ac:chgData name="FERRUCCI LUCIANO" userId="e8ca6612-3690-4144-a771-57e8d144291a" providerId="ADAL" clId="{8290BF0E-A433-4078-BE76-5D3EFF11BCA8}" dt="2022-09-27T15:01:48.755" v="1860" actId="478"/>
          <ac:picMkLst>
            <pc:docMk/>
            <pc:sldMk cId="768083126" sldId="271"/>
            <ac:picMk id="63" creationId="{0C1E8148-6CFE-1234-E85B-28D72920583B}"/>
          </ac:picMkLst>
        </pc:picChg>
        <pc:picChg chg="add mod">
          <ac:chgData name="FERRUCCI LUCIANO" userId="e8ca6612-3690-4144-a771-57e8d144291a" providerId="ADAL" clId="{8290BF0E-A433-4078-BE76-5D3EFF11BCA8}" dt="2022-10-07T14:25:15.137" v="10204" actId="14100"/>
          <ac:picMkLst>
            <pc:docMk/>
            <pc:sldMk cId="768083126" sldId="271"/>
            <ac:picMk id="74" creationId="{3C147C0C-4982-9755-AAEB-F8327E2D6206}"/>
          </ac:picMkLst>
        </pc:picChg>
        <pc:cxnChg chg="add mod">
          <ac:chgData name="FERRUCCI LUCIANO" userId="e8ca6612-3690-4144-a771-57e8d144291a" providerId="ADAL" clId="{8290BF0E-A433-4078-BE76-5D3EFF11BCA8}" dt="2022-09-28T11:49:16.403" v="2667" actId="208"/>
          <ac:cxnSpMkLst>
            <pc:docMk/>
            <pc:sldMk cId="768083126" sldId="271"/>
            <ac:cxnSpMk id="33" creationId="{FB77D07E-0A08-B0A6-0DA5-E03259B809C4}"/>
          </ac:cxnSpMkLst>
        </pc:cxnChg>
        <pc:cxnChg chg="add mod">
          <ac:chgData name="FERRUCCI LUCIANO" userId="e8ca6612-3690-4144-a771-57e8d144291a" providerId="ADAL" clId="{8290BF0E-A433-4078-BE76-5D3EFF11BCA8}" dt="2022-10-11T10:45:34.449" v="13456" actId="14100"/>
          <ac:cxnSpMkLst>
            <pc:docMk/>
            <pc:sldMk cId="768083126" sldId="271"/>
            <ac:cxnSpMk id="35" creationId="{8BAB439A-3B3C-93EE-A284-102BF4BFA8D0}"/>
          </ac:cxnSpMkLst>
        </pc:cxnChg>
        <pc:cxnChg chg="add mod">
          <ac:chgData name="FERRUCCI LUCIANO" userId="e8ca6612-3690-4144-a771-57e8d144291a" providerId="ADAL" clId="{8290BF0E-A433-4078-BE76-5D3EFF11BCA8}" dt="2022-09-28T11:49:16.403" v="2667" actId="208"/>
          <ac:cxnSpMkLst>
            <pc:docMk/>
            <pc:sldMk cId="768083126" sldId="271"/>
            <ac:cxnSpMk id="36" creationId="{65A747BE-7D8D-C3A2-176C-73127A2205C6}"/>
          </ac:cxnSpMkLst>
        </pc:cxnChg>
        <pc:cxnChg chg="add mod">
          <ac:chgData name="FERRUCCI LUCIANO" userId="e8ca6612-3690-4144-a771-57e8d144291a" providerId="ADAL" clId="{8290BF0E-A433-4078-BE76-5D3EFF11BCA8}" dt="2022-09-28T11:49:16.403" v="2667" actId="208"/>
          <ac:cxnSpMkLst>
            <pc:docMk/>
            <pc:sldMk cId="768083126" sldId="271"/>
            <ac:cxnSpMk id="42" creationId="{B6452A82-251B-BBDF-5D6F-058F6070F180}"/>
          </ac:cxnSpMkLst>
        </pc:cxnChg>
        <pc:cxnChg chg="add mod">
          <ac:chgData name="FERRUCCI LUCIANO" userId="e8ca6612-3690-4144-a771-57e8d144291a" providerId="ADAL" clId="{8290BF0E-A433-4078-BE76-5D3EFF11BCA8}" dt="2022-09-28T11:49:16.403" v="2667" actId="208"/>
          <ac:cxnSpMkLst>
            <pc:docMk/>
            <pc:sldMk cId="768083126" sldId="271"/>
            <ac:cxnSpMk id="46" creationId="{5BED7EBF-1A80-AA82-8766-1E81CA8D7158}"/>
          </ac:cxnSpMkLst>
        </pc:cxnChg>
      </pc:sldChg>
      <pc:sldChg chg="new del">
        <pc:chgData name="FERRUCCI LUCIANO" userId="e8ca6612-3690-4144-a771-57e8d144291a" providerId="ADAL" clId="{8290BF0E-A433-4078-BE76-5D3EFF11BCA8}" dt="2022-09-27T14:27:17.601" v="1357" actId="680"/>
        <pc:sldMkLst>
          <pc:docMk/>
          <pc:sldMk cId="2887385369" sldId="271"/>
        </pc:sldMkLst>
      </pc:sldChg>
      <pc:sldChg chg="addSp delSp modSp add mod delAnim">
        <pc:chgData name="FERRUCCI LUCIANO" userId="e8ca6612-3690-4144-a771-57e8d144291a" providerId="ADAL" clId="{8290BF0E-A433-4078-BE76-5D3EFF11BCA8}" dt="2022-09-30T16:00:59.372" v="4650" actId="14100"/>
        <pc:sldMkLst>
          <pc:docMk/>
          <pc:sldMk cId="3606434683" sldId="272"/>
        </pc:sldMkLst>
        <pc:spChg chg="mod">
          <ac:chgData name="FERRUCCI LUCIANO" userId="e8ca6612-3690-4144-a771-57e8d144291a" providerId="ADAL" clId="{8290BF0E-A433-4078-BE76-5D3EFF11BCA8}" dt="2022-09-29T09:20:34.497" v="3501" actId="113"/>
          <ac:spMkLst>
            <pc:docMk/>
            <pc:sldMk cId="3606434683" sldId="272"/>
            <ac:spMk id="2" creationId="{82701211-51EC-3111-7817-4AE124503C1C}"/>
          </ac:spMkLst>
        </pc:spChg>
        <pc:spChg chg="mod">
          <ac:chgData name="FERRUCCI LUCIANO" userId="e8ca6612-3690-4144-a771-57e8d144291a" providerId="ADAL" clId="{8290BF0E-A433-4078-BE76-5D3EFF11BCA8}" dt="2022-09-29T09:24:19.289" v="3524" actId="1076"/>
          <ac:spMkLst>
            <pc:docMk/>
            <pc:sldMk cId="3606434683" sldId="272"/>
            <ac:spMk id="13" creationId="{13CF5257-736B-9462-58E5-A974662A0C7B}"/>
          </ac:spMkLst>
        </pc:spChg>
        <pc:spChg chg="del">
          <ac:chgData name="FERRUCCI LUCIANO" userId="e8ca6612-3690-4144-a771-57e8d144291a" providerId="ADAL" clId="{8290BF0E-A433-4078-BE76-5D3EFF11BCA8}" dt="2022-09-29T09:11:57.915" v="3435" actId="478"/>
          <ac:spMkLst>
            <pc:docMk/>
            <pc:sldMk cId="3606434683" sldId="272"/>
            <ac:spMk id="15" creationId="{649A0EC8-1CBA-2129-254E-CD57698FE6C0}"/>
          </ac:spMkLst>
        </pc:spChg>
        <pc:spChg chg="del">
          <ac:chgData name="FERRUCCI LUCIANO" userId="e8ca6612-3690-4144-a771-57e8d144291a" providerId="ADAL" clId="{8290BF0E-A433-4078-BE76-5D3EFF11BCA8}" dt="2022-09-29T09:11:59.017" v="3436" actId="478"/>
          <ac:spMkLst>
            <pc:docMk/>
            <pc:sldMk cId="3606434683" sldId="272"/>
            <ac:spMk id="18" creationId="{7D3386BE-5700-A23D-13FF-867007AF6E57}"/>
          </ac:spMkLst>
        </pc:spChg>
        <pc:spChg chg="add mod">
          <ac:chgData name="FERRUCCI LUCIANO" userId="e8ca6612-3690-4144-a771-57e8d144291a" providerId="ADAL" clId="{8290BF0E-A433-4078-BE76-5D3EFF11BCA8}" dt="2022-09-30T16:00:59.372" v="4650" actId="14100"/>
          <ac:spMkLst>
            <pc:docMk/>
            <pc:sldMk cId="3606434683" sldId="272"/>
            <ac:spMk id="19" creationId="{A4B3CAAC-2D35-92F7-7C80-85ADB5C22158}"/>
          </ac:spMkLst>
        </pc:spChg>
        <pc:spChg chg="add mod">
          <ac:chgData name="FERRUCCI LUCIANO" userId="e8ca6612-3690-4144-a771-57e8d144291a" providerId="ADAL" clId="{8290BF0E-A433-4078-BE76-5D3EFF11BCA8}" dt="2022-09-29T09:26:24.119" v="3703" actId="20577"/>
          <ac:spMkLst>
            <pc:docMk/>
            <pc:sldMk cId="3606434683" sldId="272"/>
            <ac:spMk id="21" creationId="{2FA77E70-A76A-B0BA-7C4B-C3F424E2513F}"/>
          </ac:spMkLst>
        </pc:spChg>
        <pc:picChg chg="del">
          <ac:chgData name="FERRUCCI LUCIANO" userId="e8ca6612-3690-4144-a771-57e8d144291a" providerId="ADAL" clId="{8290BF0E-A433-4078-BE76-5D3EFF11BCA8}" dt="2022-09-29T09:11:57.915" v="3435" actId="478"/>
          <ac:picMkLst>
            <pc:docMk/>
            <pc:sldMk cId="3606434683" sldId="272"/>
            <ac:picMk id="11" creationId="{F56855E1-105D-5E41-EF89-E2B0D32CE099}"/>
          </ac:picMkLst>
        </pc:picChg>
        <pc:picChg chg="add mod">
          <ac:chgData name="FERRUCCI LUCIANO" userId="e8ca6612-3690-4144-a771-57e8d144291a" providerId="ADAL" clId="{8290BF0E-A433-4078-BE76-5D3EFF11BCA8}" dt="2022-09-29T09:24:35.365" v="3543" actId="1037"/>
          <ac:picMkLst>
            <pc:docMk/>
            <pc:sldMk cId="3606434683" sldId="272"/>
            <ac:picMk id="12" creationId="{15AF69FC-66E5-2959-3BBE-A9CD222F2130}"/>
          </ac:picMkLst>
        </pc:picChg>
        <pc:picChg chg="del mod">
          <ac:chgData name="FERRUCCI LUCIANO" userId="e8ca6612-3690-4144-a771-57e8d144291a" providerId="ADAL" clId="{8290BF0E-A433-4078-BE76-5D3EFF11BCA8}" dt="2022-09-29T09:11:59.465" v="3438" actId="478"/>
          <ac:picMkLst>
            <pc:docMk/>
            <pc:sldMk cId="3606434683" sldId="272"/>
            <ac:picMk id="14" creationId="{23A2AF46-98C1-9409-CD30-674739B1DE2B}"/>
          </ac:picMkLst>
        </pc:picChg>
        <pc:picChg chg="add mod">
          <ac:chgData name="FERRUCCI LUCIANO" userId="e8ca6612-3690-4144-a771-57e8d144291a" providerId="ADAL" clId="{8290BF0E-A433-4078-BE76-5D3EFF11BCA8}" dt="2022-09-29T09:24:35.365" v="3543" actId="1037"/>
          <ac:picMkLst>
            <pc:docMk/>
            <pc:sldMk cId="3606434683" sldId="272"/>
            <ac:picMk id="17" creationId="{3F99F7AE-669D-C877-0515-FEC3E91CD4E5}"/>
          </ac:picMkLst>
        </pc:picChg>
        <pc:cxnChg chg="del">
          <ac:chgData name="FERRUCCI LUCIANO" userId="e8ca6612-3690-4144-a771-57e8d144291a" providerId="ADAL" clId="{8290BF0E-A433-4078-BE76-5D3EFF11BCA8}" dt="2022-09-29T09:11:57.915" v="3435" actId="478"/>
          <ac:cxnSpMkLst>
            <pc:docMk/>
            <pc:sldMk cId="3606434683" sldId="272"/>
            <ac:cxnSpMk id="20" creationId="{B6935A02-C89A-E588-48EE-8FDAD976F26C}"/>
          </ac:cxnSpMkLst>
        </pc:cxnChg>
        <pc:cxnChg chg="del">
          <ac:chgData name="FERRUCCI LUCIANO" userId="e8ca6612-3690-4144-a771-57e8d144291a" providerId="ADAL" clId="{8290BF0E-A433-4078-BE76-5D3EFF11BCA8}" dt="2022-09-29T09:11:57.915" v="3435" actId="478"/>
          <ac:cxnSpMkLst>
            <pc:docMk/>
            <pc:sldMk cId="3606434683" sldId="272"/>
            <ac:cxnSpMk id="22" creationId="{A2966956-9899-70E8-7F6B-D236A123ECE7}"/>
          </ac:cxnSpMkLst>
        </pc:cxnChg>
      </pc:sldChg>
      <pc:sldChg chg="addSp delSp modSp add mod">
        <pc:chgData name="FERRUCCI LUCIANO" userId="e8ca6612-3690-4144-a771-57e8d144291a" providerId="ADAL" clId="{8290BF0E-A433-4078-BE76-5D3EFF11BCA8}" dt="2022-10-05T17:25:31.971" v="6971" actId="1037"/>
        <pc:sldMkLst>
          <pc:docMk/>
          <pc:sldMk cId="536920954" sldId="273"/>
        </pc:sldMkLst>
        <pc:spChg chg="add mod">
          <ac:chgData name="FERRUCCI LUCIANO" userId="e8ca6612-3690-4144-a771-57e8d144291a" providerId="ADAL" clId="{8290BF0E-A433-4078-BE76-5D3EFF11BCA8}" dt="2022-10-05T10:49:21.658" v="4697" actId="20577"/>
          <ac:spMkLst>
            <pc:docMk/>
            <pc:sldMk cId="536920954" sldId="273"/>
            <ac:spMk id="14" creationId="{3F5D17BA-3035-9447-E590-C383F3CC91DF}"/>
          </ac:spMkLst>
        </pc:spChg>
        <pc:spChg chg="del mod">
          <ac:chgData name="FERRUCCI LUCIANO" userId="e8ca6612-3690-4144-a771-57e8d144291a" providerId="ADAL" clId="{8290BF0E-A433-4078-BE76-5D3EFF11BCA8}" dt="2022-09-29T09:37:25.709" v="4350" actId="478"/>
          <ac:spMkLst>
            <pc:docMk/>
            <pc:sldMk cId="536920954" sldId="273"/>
            <ac:spMk id="19" creationId="{A4B3CAAC-2D35-92F7-7C80-85ADB5C22158}"/>
          </ac:spMkLst>
        </pc:spChg>
        <pc:spChg chg="del mod">
          <ac:chgData name="FERRUCCI LUCIANO" userId="e8ca6612-3690-4144-a771-57e8d144291a" providerId="ADAL" clId="{8290BF0E-A433-4078-BE76-5D3EFF11BCA8}" dt="2022-09-29T09:30:53.929" v="3735" actId="478"/>
          <ac:spMkLst>
            <pc:docMk/>
            <pc:sldMk cId="536920954" sldId="273"/>
            <ac:spMk id="21" creationId="{2FA77E70-A76A-B0BA-7C4B-C3F424E2513F}"/>
          </ac:spMkLst>
        </pc:spChg>
        <pc:picChg chg="add mod modCrop">
          <ac:chgData name="FERRUCCI LUCIANO" userId="e8ca6612-3690-4144-a771-57e8d144291a" providerId="ADAL" clId="{8290BF0E-A433-4078-BE76-5D3EFF11BCA8}" dt="2022-10-05T17:25:31.971" v="6971" actId="1037"/>
          <ac:picMkLst>
            <pc:docMk/>
            <pc:sldMk cId="536920954" sldId="273"/>
            <ac:picMk id="11" creationId="{87CDDB64-08CF-949B-8A76-26250922BB72}"/>
          </ac:picMkLst>
        </pc:picChg>
        <pc:picChg chg="del">
          <ac:chgData name="FERRUCCI LUCIANO" userId="e8ca6612-3690-4144-a771-57e8d144291a" providerId="ADAL" clId="{8290BF0E-A433-4078-BE76-5D3EFF11BCA8}" dt="2022-09-29T09:28:24.730" v="3725" actId="478"/>
          <ac:picMkLst>
            <pc:docMk/>
            <pc:sldMk cId="536920954" sldId="273"/>
            <ac:picMk id="12" creationId="{15AF69FC-66E5-2959-3BBE-A9CD222F2130}"/>
          </ac:picMkLst>
        </pc:picChg>
        <pc:picChg chg="add mod modCrop">
          <ac:chgData name="FERRUCCI LUCIANO" userId="e8ca6612-3690-4144-a771-57e8d144291a" providerId="ADAL" clId="{8290BF0E-A433-4078-BE76-5D3EFF11BCA8}" dt="2022-10-05T17:25:31.971" v="6971" actId="1037"/>
          <ac:picMkLst>
            <pc:docMk/>
            <pc:sldMk cId="536920954" sldId="273"/>
            <ac:picMk id="16" creationId="{E093B174-2ED6-A380-2950-D9083F845802}"/>
          </ac:picMkLst>
        </pc:picChg>
        <pc:picChg chg="del">
          <ac:chgData name="FERRUCCI LUCIANO" userId="e8ca6612-3690-4144-a771-57e8d144291a" providerId="ADAL" clId="{8290BF0E-A433-4078-BE76-5D3EFF11BCA8}" dt="2022-09-29T09:28:24.142" v="3724" actId="478"/>
          <ac:picMkLst>
            <pc:docMk/>
            <pc:sldMk cId="536920954" sldId="273"/>
            <ac:picMk id="17" creationId="{3F99F7AE-669D-C877-0515-FEC3E91CD4E5}"/>
          </ac:picMkLst>
        </pc:picChg>
      </pc:sldChg>
      <pc:sldChg chg="delSp modSp add del mod delAnim">
        <pc:chgData name="FERRUCCI LUCIANO" userId="e8ca6612-3690-4144-a771-57e8d144291a" providerId="ADAL" clId="{8290BF0E-A433-4078-BE76-5D3EFF11BCA8}" dt="2022-09-29T09:28:19.888" v="3722" actId="47"/>
        <pc:sldMkLst>
          <pc:docMk/>
          <pc:sldMk cId="3619764554" sldId="273"/>
        </pc:sldMkLst>
        <pc:spChg chg="mod">
          <ac:chgData name="FERRUCCI LUCIANO" userId="e8ca6612-3690-4144-a771-57e8d144291a" providerId="ADAL" clId="{8290BF0E-A433-4078-BE76-5D3EFF11BCA8}" dt="2022-09-29T09:28:17.822" v="3721" actId="6549"/>
          <ac:spMkLst>
            <pc:docMk/>
            <pc:sldMk cId="3619764554" sldId="273"/>
            <ac:spMk id="2" creationId="{82701211-51EC-3111-7817-4AE124503C1C}"/>
          </ac:spMkLst>
        </pc:spChg>
        <pc:spChg chg="mod">
          <ac:chgData name="FERRUCCI LUCIANO" userId="e8ca6612-3690-4144-a771-57e8d144291a" providerId="ADAL" clId="{8290BF0E-A433-4078-BE76-5D3EFF11BCA8}" dt="2022-09-29T09:11:50.533" v="3432" actId="6549"/>
          <ac:spMkLst>
            <pc:docMk/>
            <pc:sldMk cId="3619764554" sldId="273"/>
            <ac:spMk id="13" creationId="{13CF5257-736B-9462-58E5-A974662A0C7B}"/>
          </ac:spMkLst>
        </pc:spChg>
        <pc:spChg chg="del">
          <ac:chgData name="FERRUCCI LUCIANO" userId="e8ca6612-3690-4144-a771-57e8d144291a" providerId="ADAL" clId="{8290BF0E-A433-4078-BE76-5D3EFF11BCA8}" dt="2022-09-29T09:11:48.012" v="3431" actId="478"/>
          <ac:spMkLst>
            <pc:docMk/>
            <pc:sldMk cId="3619764554" sldId="273"/>
            <ac:spMk id="15" creationId="{649A0EC8-1CBA-2129-254E-CD57698FE6C0}"/>
          </ac:spMkLst>
        </pc:spChg>
        <pc:spChg chg="del">
          <ac:chgData name="FERRUCCI LUCIANO" userId="e8ca6612-3690-4144-a771-57e8d144291a" providerId="ADAL" clId="{8290BF0E-A433-4078-BE76-5D3EFF11BCA8}" dt="2022-09-29T09:11:48.012" v="3431" actId="478"/>
          <ac:spMkLst>
            <pc:docMk/>
            <pc:sldMk cId="3619764554" sldId="273"/>
            <ac:spMk id="18" creationId="{7D3386BE-5700-A23D-13FF-867007AF6E57}"/>
          </ac:spMkLst>
        </pc:spChg>
        <pc:picChg chg="del">
          <ac:chgData name="FERRUCCI LUCIANO" userId="e8ca6612-3690-4144-a771-57e8d144291a" providerId="ADAL" clId="{8290BF0E-A433-4078-BE76-5D3EFF11BCA8}" dt="2022-09-29T09:11:48.012" v="3431" actId="478"/>
          <ac:picMkLst>
            <pc:docMk/>
            <pc:sldMk cId="3619764554" sldId="273"/>
            <ac:picMk id="11" creationId="{F56855E1-105D-5E41-EF89-E2B0D32CE099}"/>
          </ac:picMkLst>
        </pc:picChg>
        <pc:picChg chg="del">
          <ac:chgData name="FERRUCCI LUCIANO" userId="e8ca6612-3690-4144-a771-57e8d144291a" providerId="ADAL" clId="{8290BF0E-A433-4078-BE76-5D3EFF11BCA8}" dt="2022-09-29T09:11:48.012" v="3431" actId="478"/>
          <ac:picMkLst>
            <pc:docMk/>
            <pc:sldMk cId="3619764554" sldId="273"/>
            <ac:picMk id="14" creationId="{23A2AF46-98C1-9409-CD30-674739B1DE2B}"/>
          </ac:picMkLst>
        </pc:picChg>
        <pc:cxnChg chg="del">
          <ac:chgData name="FERRUCCI LUCIANO" userId="e8ca6612-3690-4144-a771-57e8d144291a" providerId="ADAL" clId="{8290BF0E-A433-4078-BE76-5D3EFF11BCA8}" dt="2022-09-29T09:11:48.012" v="3431" actId="478"/>
          <ac:cxnSpMkLst>
            <pc:docMk/>
            <pc:sldMk cId="3619764554" sldId="273"/>
            <ac:cxnSpMk id="20" creationId="{B6935A02-C89A-E588-48EE-8FDAD976F26C}"/>
          </ac:cxnSpMkLst>
        </pc:cxnChg>
        <pc:cxnChg chg="del">
          <ac:chgData name="FERRUCCI LUCIANO" userId="e8ca6612-3690-4144-a771-57e8d144291a" providerId="ADAL" clId="{8290BF0E-A433-4078-BE76-5D3EFF11BCA8}" dt="2022-09-29T09:11:48.012" v="3431" actId="478"/>
          <ac:cxnSpMkLst>
            <pc:docMk/>
            <pc:sldMk cId="3619764554" sldId="273"/>
            <ac:cxnSpMk id="22" creationId="{A2966956-9899-70E8-7F6B-D236A123ECE7}"/>
          </ac:cxnSpMkLst>
        </pc:cxnChg>
      </pc:sldChg>
      <pc:sldChg chg="addSp delSp modSp add mod modAnim">
        <pc:chgData name="FERRUCCI LUCIANO" userId="e8ca6612-3690-4144-a771-57e8d144291a" providerId="ADAL" clId="{8290BF0E-A433-4078-BE76-5D3EFF11BCA8}" dt="2022-10-07T09:22:37.572" v="8969" actId="14100"/>
        <pc:sldMkLst>
          <pc:docMk/>
          <pc:sldMk cId="127686622" sldId="274"/>
        </pc:sldMkLst>
        <pc:spChg chg="mod">
          <ac:chgData name="FERRUCCI LUCIANO" userId="e8ca6612-3690-4144-a771-57e8d144291a" providerId="ADAL" clId="{8290BF0E-A433-4078-BE76-5D3EFF11BCA8}" dt="2022-09-29T09:51:39.794" v="4620" actId="20577"/>
          <ac:spMkLst>
            <pc:docMk/>
            <pc:sldMk cId="127686622" sldId="274"/>
            <ac:spMk id="2" creationId="{82701211-51EC-3111-7817-4AE124503C1C}"/>
          </ac:spMkLst>
        </pc:spChg>
        <pc:spChg chg="mod">
          <ac:chgData name="FERRUCCI LUCIANO" userId="e8ca6612-3690-4144-a771-57e8d144291a" providerId="ADAL" clId="{8290BF0E-A433-4078-BE76-5D3EFF11BCA8}" dt="2022-09-29T09:50:03.564" v="4556" actId="20577"/>
          <ac:spMkLst>
            <pc:docMk/>
            <pc:sldMk cId="127686622" sldId="274"/>
            <ac:spMk id="14" creationId="{3F5D17BA-3035-9447-E590-C383F3CC91DF}"/>
          </ac:spMkLst>
        </pc:spChg>
        <pc:spChg chg="add mod">
          <ac:chgData name="FERRUCCI LUCIANO" userId="e8ca6612-3690-4144-a771-57e8d144291a" providerId="ADAL" clId="{8290BF0E-A433-4078-BE76-5D3EFF11BCA8}" dt="2022-10-07T09:22:32.456" v="8968" actId="1037"/>
          <ac:spMkLst>
            <pc:docMk/>
            <pc:sldMk cId="127686622" sldId="274"/>
            <ac:spMk id="15" creationId="{1CE651F1-7C23-2B72-C104-130A57A9D5A2}"/>
          </ac:spMkLst>
        </pc:spChg>
        <pc:spChg chg="add mod">
          <ac:chgData name="FERRUCCI LUCIANO" userId="e8ca6612-3690-4144-a771-57e8d144291a" providerId="ADAL" clId="{8290BF0E-A433-4078-BE76-5D3EFF11BCA8}" dt="2022-09-29T09:50:37.455" v="4577" actId="14100"/>
          <ac:spMkLst>
            <pc:docMk/>
            <pc:sldMk cId="127686622" sldId="274"/>
            <ac:spMk id="17" creationId="{C0BEA07E-9DD0-E970-6B7F-11E115DA885A}"/>
          </ac:spMkLst>
        </pc:spChg>
        <pc:picChg chg="add mod">
          <ac:chgData name="FERRUCCI LUCIANO" userId="e8ca6612-3690-4144-a771-57e8d144291a" providerId="ADAL" clId="{8290BF0E-A433-4078-BE76-5D3EFF11BCA8}" dt="2022-10-07T09:22:26.959" v="8957" actId="14100"/>
          <ac:picMkLst>
            <pc:docMk/>
            <pc:sldMk cId="127686622" sldId="274"/>
            <ac:picMk id="3" creationId="{FC0F051E-C4FC-A91C-A4DB-4F509C842175}"/>
          </ac:picMkLst>
        </pc:picChg>
        <pc:picChg chg="del">
          <ac:chgData name="FERRUCCI LUCIANO" userId="e8ca6612-3690-4144-a771-57e8d144291a" providerId="ADAL" clId="{8290BF0E-A433-4078-BE76-5D3EFF11BCA8}" dt="2022-09-29T09:50:05.088" v="4557" actId="478"/>
          <ac:picMkLst>
            <pc:docMk/>
            <pc:sldMk cId="127686622" sldId="274"/>
            <ac:picMk id="11" creationId="{87CDDB64-08CF-949B-8A76-26250922BB72}"/>
          </ac:picMkLst>
        </pc:picChg>
        <pc:picChg chg="add mod">
          <ac:chgData name="FERRUCCI LUCIANO" userId="e8ca6612-3690-4144-a771-57e8d144291a" providerId="ADAL" clId="{8290BF0E-A433-4078-BE76-5D3EFF11BCA8}" dt="2022-09-29T09:50:37.455" v="4577" actId="14100"/>
          <ac:picMkLst>
            <pc:docMk/>
            <pc:sldMk cId="127686622" sldId="274"/>
            <ac:picMk id="12" creationId="{259490F0-7539-B1D9-66A0-8A5F0A23290A}"/>
          </ac:picMkLst>
        </pc:picChg>
        <pc:picChg chg="del">
          <ac:chgData name="FERRUCCI LUCIANO" userId="e8ca6612-3690-4144-a771-57e8d144291a" providerId="ADAL" clId="{8290BF0E-A433-4078-BE76-5D3EFF11BCA8}" dt="2022-09-29T09:50:05.551" v="4558" actId="478"/>
          <ac:picMkLst>
            <pc:docMk/>
            <pc:sldMk cId="127686622" sldId="274"/>
            <ac:picMk id="16" creationId="{E093B174-2ED6-A380-2950-D9083F845802}"/>
          </ac:picMkLst>
        </pc:picChg>
        <pc:cxnChg chg="add mod">
          <ac:chgData name="FERRUCCI LUCIANO" userId="e8ca6612-3690-4144-a771-57e8d144291a" providerId="ADAL" clId="{8290BF0E-A433-4078-BE76-5D3EFF11BCA8}" dt="2022-10-07T09:22:37.572" v="8969" actId="14100"/>
          <ac:cxnSpMkLst>
            <pc:docMk/>
            <pc:sldMk cId="127686622" sldId="274"/>
            <ac:cxnSpMk id="18" creationId="{2138EB3F-0B33-00D1-5183-63C85FCED8D7}"/>
          </ac:cxnSpMkLst>
        </pc:cxnChg>
        <pc:cxnChg chg="add mod">
          <ac:chgData name="FERRUCCI LUCIANO" userId="e8ca6612-3690-4144-a771-57e8d144291a" providerId="ADAL" clId="{8290BF0E-A433-4078-BE76-5D3EFF11BCA8}" dt="2022-10-07T09:22:32.456" v="8968" actId="1037"/>
          <ac:cxnSpMkLst>
            <pc:docMk/>
            <pc:sldMk cId="127686622" sldId="274"/>
            <ac:cxnSpMk id="19" creationId="{B43C0D95-2159-01B1-606B-ACA000368043}"/>
          </ac:cxnSpMkLst>
        </pc:cxnChg>
      </pc:sldChg>
      <pc:sldChg chg="addSp delSp modSp add mod modAnim">
        <pc:chgData name="FERRUCCI LUCIANO" userId="e8ca6612-3690-4144-a771-57e8d144291a" providerId="ADAL" clId="{8290BF0E-A433-4078-BE76-5D3EFF11BCA8}" dt="2022-10-07T09:22:10.227" v="8953" actId="14100"/>
        <pc:sldMkLst>
          <pc:docMk/>
          <pc:sldMk cId="4013218686" sldId="275"/>
        </pc:sldMkLst>
        <pc:spChg chg="mod">
          <ac:chgData name="FERRUCCI LUCIANO" userId="e8ca6612-3690-4144-a771-57e8d144291a" providerId="ADAL" clId="{8290BF0E-A433-4078-BE76-5D3EFF11BCA8}" dt="2022-09-29T09:51:53.653" v="4630" actId="5793"/>
          <ac:spMkLst>
            <pc:docMk/>
            <pc:sldMk cId="4013218686" sldId="275"/>
            <ac:spMk id="2" creationId="{82701211-51EC-3111-7817-4AE124503C1C}"/>
          </ac:spMkLst>
        </pc:spChg>
        <pc:spChg chg="mod">
          <ac:chgData name="FERRUCCI LUCIANO" userId="e8ca6612-3690-4144-a771-57e8d144291a" providerId="ADAL" clId="{8290BF0E-A433-4078-BE76-5D3EFF11BCA8}" dt="2022-09-29T09:52:52.191" v="4634" actId="1076"/>
          <ac:spMkLst>
            <pc:docMk/>
            <pc:sldMk cId="4013218686" sldId="275"/>
            <ac:spMk id="9" creationId="{BC233B59-3F58-073B-D069-FCF464C54DB6}"/>
          </ac:spMkLst>
        </pc:spChg>
        <pc:spChg chg="mod">
          <ac:chgData name="FERRUCCI LUCIANO" userId="e8ca6612-3690-4144-a771-57e8d144291a" providerId="ADAL" clId="{8290BF0E-A433-4078-BE76-5D3EFF11BCA8}" dt="2022-09-29T09:52:52.191" v="4634" actId="1076"/>
          <ac:spMkLst>
            <pc:docMk/>
            <pc:sldMk cId="4013218686" sldId="275"/>
            <ac:spMk id="10" creationId="{CAAB459A-6E46-EBE3-5A28-0793E01CA4D6}"/>
          </ac:spMkLst>
        </pc:spChg>
        <pc:spChg chg="mod">
          <ac:chgData name="FERRUCCI LUCIANO" userId="e8ca6612-3690-4144-a771-57e8d144291a" providerId="ADAL" clId="{8290BF0E-A433-4078-BE76-5D3EFF11BCA8}" dt="2022-09-29T09:52:52.191" v="4634" actId="1076"/>
          <ac:spMkLst>
            <pc:docMk/>
            <pc:sldMk cId="4013218686" sldId="275"/>
            <ac:spMk id="13" creationId="{13CF5257-736B-9462-58E5-A974662A0C7B}"/>
          </ac:spMkLst>
        </pc:spChg>
        <pc:spChg chg="mod">
          <ac:chgData name="FERRUCCI LUCIANO" userId="e8ca6612-3690-4144-a771-57e8d144291a" providerId="ADAL" clId="{8290BF0E-A433-4078-BE76-5D3EFF11BCA8}" dt="2022-09-29T09:52:52.191" v="4634" actId="1076"/>
          <ac:spMkLst>
            <pc:docMk/>
            <pc:sldMk cId="4013218686" sldId="275"/>
            <ac:spMk id="14" creationId="{3F5D17BA-3035-9447-E590-C383F3CC91DF}"/>
          </ac:spMkLst>
        </pc:spChg>
        <pc:spChg chg="add del mod">
          <ac:chgData name="FERRUCCI LUCIANO" userId="e8ca6612-3690-4144-a771-57e8d144291a" providerId="ADAL" clId="{8290BF0E-A433-4078-BE76-5D3EFF11BCA8}" dt="2022-09-29T09:52:58.150" v="4635"/>
          <ac:spMkLst>
            <pc:docMk/>
            <pc:sldMk cId="4013218686" sldId="275"/>
            <ac:spMk id="17" creationId="{0E8E66D2-1086-3866-FF3F-65EDA6324E5F}"/>
          </ac:spMkLst>
        </pc:spChg>
        <pc:spChg chg="add del mod">
          <ac:chgData name="FERRUCCI LUCIANO" userId="e8ca6612-3690-4144-a771-57e8d144291a" providerId="ADAL" clId="{8290BF0E-A433-4078-BE76-5D3EFF11BCA8}" dt="2022-09-29T09:52:58.150" v="4635"/>
          <ac:spMkLst>
            <pc:docMk/>
            <pc:sldMk cId="4013218686" sldId="275"/>
            <ac:spMk id="18" creationId="{CB50B862-1E64-DFAE-2304-8A4C26F282F9}"/>
          </ac:spMkLst>
        </pc:spChg>
        <pc:spChg chg="add del mod">
          <ac:chgData name="FERRUCCI LUCIANO" userId="e8ca6612-3690-4144-a771-57e8d144291a" providerId="ADAL" clId="{8290BF0E-A433-4078-BE76-5D3EFF11BCA8}" dt="2022-09-29T09:52:58.150" v="4635"/>
          <ac:spMkLst>
            <pc:docMk/>
            <pc:sldMk cId="4013218686" sldId="275"/>
            <ac:spMk id="19" creationId="{DAC6BAD3-C072-8534-5A73-C2DEF81679D9}"/>
          </ac:spMkLst>
        </pc:spChg>
        <pc:spChg chg="add del mod">
          <ac:chgData name="FERRUCCI LUCIANO" userId="e8ca6612-3690-4144-a771-57e8d144291a" providerId="ADAL" clId="{8290BF0E-A433-4078-BE76-5D3EFF11BCA8}" dt="2022-09-29T09:52:58.150" v="4635"/>
          <ac:spMkLst>
            <pc:docMk/>
            <pc:sldMk cId="4013218686" sldId="275"/>
            <ac:spMk id="20" creationId="{693D9AD6-3F61-DE7C-C595-3C4702344484}"/>
          </ac:spMkLst>
        </pc:spChg>
        <pc:spChg chg="mod topLvl">
          <ac:chgData name="FERRUCCI LUCIANO" userId="e8ca6612-3690-4144-a771-57e8d144291a" providerId="ADAL" clId="{8290BF0E-A433-4078-BE76-5D3EFF11BCA8}" dt="2022-09-29T09:53:16.572" v="4640" actId="165"/>
          <ac:spMkLst>
            <pc:docMk/>
            <pc:sldMk cId="4013218686" sldId="275"/>
            <ac:spMk id="29" creationId="{202DCD5B-7B2D-D431-4E7E-B4839AF63A4A}"/>
          </ac:spMkLst>
        </pc:spChg>
        <pc:spChg chg="mod topLvl">
          <ac:chgData name="FERRUCCI LUCIANO" userId="e8ca6612-3690-4144-a771-57e8d144291a" providerId="ADAL" clId="{8290BF0E-A433-4078-BE76-5D3EFF11BCA8}" dt="2022-09-29T09:53:16.572" v="4640" actId="165"/>
          <ac:spMkLst>
            <pc:docMk/>
            <pc:sldMk cId="4013218686" sldId="275"/>
            <ac:spMk id="30" creationId="{5FCDEC19-F471-68FE-BBBB-6282A06D6A91}"/>
          </ac:spMkLst>
        </pc:spChg>
        <pc:spChg chg="mod topLvl">
          <ac:chgData name="FERRUCCI LUCIANO" userId="e8ca6612-3690-4144-a771-57e8d144291a" providerId="ADAL" clId="{8290BF0E-A433-4078-BE76-5D3EFF11BCA8}" dt="2022-09-29T09:53:16.572" v="4640" actId="165"/>
          <ac:spMkLst>
            <pc:docMk/>
            <pc:sldMk cId="4013218686" sldId="275"/>
            <ac:spMk id="31" creationId="{C702063B-98EA-513C-5F41-9A9BA7D0C7D0}"/>
          </ac:spMkLst>
        </pc:spChg>
        <pc:spChg chg="mod topLvl">
          <ac:chgData name="FERRUCCI LUCIANO" userId="e8ca6612-3690-4144-a771-57e8d144291a" providerId="ADAL" clId="{8290BF0E-A433-4078-BE76-5D3EFF11BCA8}" dt="2022-09-29T09:53:16.572" v="4640" actId="165"/>
          <ac:spMkLst>
            <pc:docMk/>
            <pc:sldMk cId="4013218686" sldId="275"/>
            <ac:spMk id="32" creationId="{BB7F801E-3384-BA76-9DED-739C9C9CE86C}"/>
          </ac:spMkLst>
        </pc:spChg>
        <pc:grpChg chg="add del mod">
          <ac:chgData name="FERRUCCI LUCIANO" userId="e8ca6612-3690-4144-a771-57e8d144291a" providerId="ADAL" clId="{8290BF0E-A433-4078-BE76-5D3EFF11BCA8}" dt="2022-09-29T09:53:16.572" v="4640" actId="165"/>
          <ac:grpSpMkLst>
            <pc:docMk/>
            <pc:sldMk cId="4013218686" sldId="275"/>
            <ac:grpSpMk id="25" creationId="{AFE057D9-CEC4-CB0A-E4BC-7C299B42436D}"/>
          </ac:grpSpMkLst>
        </pc:grpChg>
        <pc:picChg chg="add del mod">
          <ac:chgData name="FERRUCCI LUCIANO" userId="e8ca6612-3690-4144-a771-57e8d144291a" providerId="ADAL" clId="{8290BF0E-A433-4078-BE76-5D3EFF11BCA8}" dt="2022-09-29T09:52:58.150" v="4635"/>
          <ac:picMkLst>
            <pc:docMk/>
            <pc:sldMk cId="4013218686" sldId="275"/>
            <ac:picMk id="3" creationId="{F158CE01-2F66-DDBD-4EA2-ECD17FCE8FA7}"/>
          </ac:picMkLst>
        </pc:picChg>
        <pc:picChg chg="mod">
          <ac:chgData name="FERRUCCI LUCIANO" userId="e8ca6612-3690-4144-a771-57e8d144291a" providerId="ADAL" clId="{8290BF0E-A433-4078-BE76-5D3EFF11BCA8}" dt="2022-09-29T09:52:52.191" v="4634" actId="1076"/>
          <ac:picMkLst>
            <pc:docMk/>
            <pc:sldMk cId="4013218686" sldId="275"/>
            <ac:picMk id="5" creationId="{DA2927FC-4949-3106-589A-E639E6467E32}"/>
          </ac:picMkLst>
        </pc:picChg>
        <pc:picChg chg="mod">
          <ac:chgData name="FERRUCCI LUCIANO" userId="e8ca6612-3690-4144-a771-57e8d144291a" providerId="ADAL" clId="{8290BF0E-A433-4078-BE76-5D3EFF11BCA8}" dt="2022-09-29T09:52:52.191" v="4634" actId="1076"/>
          <ac:picMkLst>
            <pc:docMk/>
            <pc:sldMk cId="4013218686" sldId="275"/>
            <ac:picMk id="6" creationId="{4431A306-0357-5C96-18F6-8BF63E3DAF6B}"/>
          </ac:picMkLst>
        </pc:picChg>
        <pc:picChg chg="mod">
          <ac:chgData name="FERRUCCI LUCIANO" userId="e8ca6612-3690-4144-a771-57e8d144291a" providerId="ADAL" clId="{8290BF0E-A433-4078-BE76-5D3EFF11BCA8}" dt="2022-09-29T09:52:52.191" v="4634" actId="1076"/>
          <ac:picMkLst>
            <pc:docMk/>
            <pc:sldMk cId="4013218686" sldId="275"/>
            <ac:picMk id="7" creationId="{7650E748-1389-A992-DE13-CB2E52C92560}"/>
          </ac:picMkLst>
        </pc:picChg>
        <pc:picChg chg="mod">
          <ac:chgData name="FERRUCCI LUCIANO" userId="e8ca6612-3690-4144-a771-57e8d144291a" providerId="ADAL" clId="{8290BF0E-A433-4078-BE76-5D3EFF11BCA8}" dt="2022-09-29T09:52:52.191" v="4634" actId="1076"/>
          <ac:picMkLst>
            <pc:docMk/>
            <pc:sldMk cId="4013218686" sldId="275"/>
            <ac:picMk id="8" creationId="{7F6413A3-0289-81DE-1D15-E43FA4372887}"/>
          </ac:picMkLst>
        </pc:picChg>
        <pc:picChg chg="del">
          <ac:chgData name="FERRUCCI LUCIANO" userId="e8ca6612-3690-4144-a771-57e8d144291a" providerId="ADAL" clId="{8290BF0E-A433-4078-BE76-5D3EFF11BCA8}" dt="2022-09-29T09:50:16.857" v="4573" actId="478"/>
          <ac:picMkLst>
            <pc:docMk/>
            <pc:sldMk cId="4013218686" sldId="275"/>
            <ac:picMk id="11" creationId="{87CDDB64-08CF-949B-8A76-26250922BB72}"/>
          </ac:picMkLst>
        </pc:picChg>
        <pc:picChg chg="add del mod">
          <ac:chgData name="FERRUCCI LUCIANO" userId="e8ca6612-3690-4144-a771-57e8d144291a" providerId="ADAL" clId="{8290BF0E-A433-4078-BE76-5D3EFF11BCA8}" dt="2022-09-29T09:52:58.150" v="4635"/>
          <ac:picMkLst>
            <pc:docMk/>
            <pc:sldMk cId="4013218686" sldId="275"/>
            <ac:picMk id="12" creationId="{177CBEB2-C6BD-E97A-390E-842B1D6969B0}"/>
          </ac:picMkLst>
        </pc:picChg>
        <pc:picChg chg="add del mod">
          <ac:chgData name="FERRUCCI LUCIANO" userId="e8ca6612-3690-4144-a771-57e8d144291a" providerId="ADAL" clId="{8290BF0E-A433-4078-BE76-5D3EFF11BCA8}" dt="2022-09-29T09:52:58.150" v="4635"/>
          <ac:picMkLst>
            <pc:docMk/>
            <pc:sldMk cId="4013218686" sldId="275"/>
            <ac:picMk id="15" creationId="{D72E5761-5FA7-48F5-12FC-7383ED10DC5E}"/>
          </ac:picMkLst>
        </pc:picChg>
        <pc:picChg chg="del">
          <ac:chgData name="FERRUCCI LUCIANO" userId="e8ca6612-3690-4144-a771-57e8d144291a" providerId="ADAL" clId="{8290BF0E-A433-4078-BE76-5D3EFF11BCA8}" dt="2022-09-29T09:50:16.857" v="4573" actId="478"/>
          <ac:picMkLst>
            <pc:docMk/>
            <pc:sldMk cId="4013218686" sldId="275"/>
            <ac:picMk id="16" creationId="{E093B174-2ED6-A380-2950-D9083F845802}"/>
          </ac:picMkLst>
        </pc:picChg>
        <pc:picChg chg="mod topLvl">
          <ac:chgData name="FERRUCCI LUCIANO" userId="e8ca6612-3690-4144-a771-57e8d144291a" providerId="ADAL" clId="{8290BF0E-A433-4078-BE76-5D3EFF11BCA8}" dt="2022-09-29T09:53:16.572" v="4640" actId="165"/>
          <ac:picMkLst>
            <pc:docMk/>
            <pc:sldMk cId="4013218686" sldId="275"/>
            <ac:picMk id="26" creationId="{E967A2F0-D5AD-8CAE-5022-FF283846A737}"/>
          </ac:picMkLst>
        </pc:picChg>
        <pc:picChg chg="mod topLvl">
          <ac:chgData name="FERRUCCI LUCIANO" userId="e8ca6612-3690-4144-a771-57e8d144291a" providerId="ADAL" clId="{8290BF0E-A433-4078-BE76-5D3EFF11BCA8}" dt="2022-09-29T09:53:16.572" v="4640" actId="165"/>
          <ac:picMkLst>
            <pc:docMk/>
            <pc:sldMk cId="4013218686" sldId="275"/>
            <ac:picMk id="27" creationId="{863C2A09-EC89-BACE-78D1-439136E11FB8}"/>
          </ac:picMkLst>
        </pc:picChg>
        <pc:picChg chg="mod topLvl">
          <ac:chgData name="FERRUCCI LUCIANO" userId="e8ca6612-3690-4144-a771-57e8d144291a" providerId="ADAL" clId="{8290BF0E-A433-4078-BE76-5D3EFF11BCA8}" dt="2022-10-07T09:22:10.227" v="8953" actId="14100"/>
          <ac:picMkLst>
            <pc:docMk/>
            <pc:sldMk cId="4013218686" sldId="275"/>
            <ac:picMk id="28" creationId="{A7939FAB-9A5C-7168-169F-C3C46812007C}"/>
          </ac:picMkLst>
        </pc:picChg>
        <pc:cxnChg chg="mod">
          <ac:chgData name="FERRUCCI LUCIANO" userId="e8ca6612-3690-4144-a771-57e8d144291a" providerId="ADAL" clId="{8290BF0E-A433-4078-BE76-5D3EFF11BCA8}" dt="2022-09-29T09:52:52.191" v="4634" actId="1076"/>
          <ac:cxnSpMkLst>
            <pc:docMk/>
            <pc:sldMk cId="4013218686" sldId="275"/>
            <ac:cxnSpMk id="4" creationId="{8FA3BD1E-C580-47E0-1BB0-D7FD3BBA8A80}"/>
          </ac:cxnSpMkLst>
        </pc:cxnChg>
        <pc:cxnChg chg="add del mod">
          <ac:chgData name="FERRUCCI LUCIANO" userId="e8ca6612-3690-4144-a771-57e8d144291a" providerId="ADAL" clId="{8290BF0E-A433-4078-BE76-5D3EFF11BCA8}" dt="2022-09-29T09:52:58.150" v="4635"/>
          <ac:cxnSpMkLst>
            <pc:docMk/>
            <pc:sldMk cId="4013218686" sldId="275"/>
            <ac:cxnSpMk id="21" creationId="{D4028881-EB55-67E9-BAEC-6D0D2BAE0462}"/>
          </ac:cxnSpMkLst>
        </pc:cxnChg>
        <pc:cxnChg chg="add del mod">
          <ac:chgData name="FERRUCCI LUCIANO" userId="e8ca6612-3690-4144-a771-57e8d144291a" providerId="ADAL" clId="{8290BF0E-A433-4078-BE76-5D3EFF11BCA8}" dt="2022-09-29T09:52:58.150" v="4635"/>
          <ac:cxnSpMkLst>
            <pc:docMk/>
            <pc:sldMk cId="4013218686" sldId="275"/>
            <ac:cxnSpMk id="22" creationId="{E479BA8A-0E73-9345-FBD1-55A9D0D3FE4C}"/>
          </ac:cxnSpMkLst>
        </pc:cxnChg>
        <pc:cxnChg chg="add del mod">
          <ac:chgData name="FERRUCCI LUCIANO" userId="e8ca6612-3690-4144-a771-57e8d144291a" providerId="ADAL" clId="{8290BF0E-A433-4078-BE76-5D3EFF11BCA8}" dt="2022-09-29T09:52:58.150" v="4635"/>
          <ac:cxnSpMkLst>
            <pc:docMk/>
            <pc:sldMk cId="4013218686" sldId="275"/>
            <ac:cxnSpMk id="23" creationId="{B5F38544-14A3-325C-D3F9-6061046957F3}"/>
          </ac:cxnSpMkLst>
        </pc:cxnChg>
        <pc:cxnChg chg="add del mod">
          <ac:chgData name="FERRUCCI LUCIANO" userId="e8ca6612-3690-4144-a771-57e8d144291a" providerId="ADAL" clId="{8290BF0E-A433-4078-BE76-5D3EFF11BCA8}" dt="2022-09-29T09:52:58.150" v="4635"/>
          <ac:cxnSpMkLst>
            <pc:docMk/>
            <pc:sldMk cId="4013218686" sldId="275"/>
            <ac:cxnSpMk id="24" creationId="{56A1576D-8CF8-075E-46E3-65B0AFD1D77E}"/>
          </ac:cxnSpMkLst>
        </pc:cxnChg>
        <pc:cxnChg chg="mod topLvl">
          <ac:chgData name="FERRUCCI LUCIANO" userId="e8ca6612-3690-4144-a771-57e8d144291a" providerId="ADAL" clId="{8290BF0E-A433-4078-BE76-5D3EFF11BCA8}" dt="2022-09-29T09:53:16.572" v="4640" actId="165"/>
          <ac:cxnSpMkLst>
            <pc:docMk/>
            <pc:sldMk cId="4013218686" sldId="275"/>
            <ac:cxnSpMk id="33" creationId="{FFADA643-BC93-76A2-583F-8328F6C90C4A}"/>
          </ac:cxnSpMkLst>
        </pc:cxnChg>
        <pc:cxnChg chg="mod topLvl">
          <ac:chgData name="FERRUCCI LUCIANO" userId="e8ca6612-3690-4144-a771-57e8d144291a" providerId="ADAL" clId="{8290BF0E-A433-4078-BE76-5D3EFF11BCA8}" dt="2022-09-29T09:53:16.572" v="4640" actId="165"/>
          <ac:cxnSpMkLst>
            <pc:docMk/>
            <pc:sldMk cId="4013218686" sldId="275"/>
            <ac:cxnSpMk id="34" creationId="{3D712593-3A0A-0684-1CD9-59269FFA12A1}"/>
          </ac:cxnSpMkLst>
        </pc:cxnChg>
        <pc:cxnChg chg="mod topLvl">
          <ac:chgData name="FERRUCCI LUCIANO" userId="e8ca6612-3690-4144-a771-57e8d144291a" providerId="ADAL" clId="{8290BF0E-A433-4078-BE76-5D3EFF11BCA8}" dt="2022-09-29T09:53:16.572" v="4640" actId="165"/>
          <ac:cxnSpMkLst>
            <pc:docMk/>
            <pc:sldMk cId="4013218686" sldId="275"/>
            <ac:cxnSpMk id="35" creationId="{7460DAEF-24FF-901B-3B8A-500F70EE5271}"/>
          </ac:cxnSpMkLst>
        </pc:cxnChg>
        <pc:cxnChg chg="mod topLvl">
          <ac:chgData name="FERRUCCI LUCIANO" userId="e8ca6612-3690-4144-a771-57e8d144291a" providerId="ADAL" clId="{8290BF0E-A433-4078-BE76-5D3EFF11BCA8}" dt="2022-09-29T09:53:16.572" v="4640" actId="165"/>
          <ac:cxnSpMkLst>
            <pc:docMk/>
            <pc:sldMk cId="4013218686" sldId="275"/>
            <ac:cxnSpMk id="36" creationId="{434D633E-A279-E097-0E74-B097236C6D01}"/>
          </ac:cxnSpMkLst>
        </pc:cxnChg>
      </pc:sldChg>
      <pc:sldChg chg="modSp mod">
        <pc:chgData name="FERRUCCI LUCIANO" userId="e8ca6612-3690-4144-a771-57e8d144291a" providerId="ADAL" clId="{8290BF0E-A433-4078-BE76-5D3EFF11BCA8}" dt="2022-10-11T10:47:31.939" v="13496" actId="27636"/>
        <pc:sldMkLst>
          <pc:docMk/>
          <pc:sldMk cId="4271235747" sldId="277"/>
        </pc:sldMkLst>
        <pc:spChg chg="mod">
          <ac:chgData name="FERRUCCI LUCIANO" userId="e8ca6612-3690-4144-a771-57e8d144291a" providerId="ADAL" clId="{8290BF0E-A433-4078-BE76-5D3EFF11BCA8}" dt="2022-10-05T10:56:05.666" v="4784" actId="14100"/>
          <ac:spMkLst>
            <pc:docMk/>
            <pc:sldMk cId="4271235747" sldId="277"/>
            <ac:spMk id="12" creationId="{BFEFDAD9-03B0-F8A1-358C-9607E8A8EE99}"/>
          </ac:spMkLst>
        </pc:spChg>
        <pc:spChg chg="mod">
          <ac:chgData name="FERRUCCI LUCIANO" userId="e8ca6612-3690-4144-a771-57e8d144291a" providerId="ADAL" clId="{8290BF0E-A433-4078-BE76-5D3EFF11BCA8}" dt="2022-10-11T10:47:31.939" v="13496" actId="27636"/>
          <ac:spMkLst>
            <pc:docMk/>
            <pc:sldMk cId="4271235747" sldId="277"/>
            <ac:spMk id="13" creationId="{13CF5257-736B-9462-58E5-A974662A0C7B}"/>
          </ac:spMkLst>
        </pc:spChg>
        <pc:picChg chg="mod">
          <ac:chgData name="FERRUCCI LUCIANO" userId="e8ca6612-3690-4144-a771-57e8d144291a" providerId="ADAL" clId="{8290BF0E-A433-4078-BE76-5D3EFF11BCA8}" dt="2022-10-09T15:27:35.384" v="11162" actId="14100"/>
          <ac:picMkLst>
            <pc:docMk/>
            <pc:sldMk cId="4271235747" sldId="277"/>
            <ac:picMk id="11" creationId="{E9908B71-6F80-3594-4453-0B87ECF34D9B}"/>
          </ac:picMkLst>
        </pc:picChg>
      </pc:sldChg>
      <pc:sldChg chg="addSp modSp mod">
        <pc:chgData name="FERRUCCI LUCIANO" userId="e8ca6612-3690-4144-a771-57e8d144291a" providerId="ADAL" clId="{8290BF0E-A433-4078-BE76-5D3EFF11BCA8}" dt="2022-10-11T10:31:02.794" v="13436" actId="1076"/>
        <pc:sldMkLst>
          <pc:docMk/>
          <pc:sldMk cId="2273775576" sldId="279"/>
        </pc:sldMkLst>
        <pc:spChg chg="mod">
          <ac:chgData name="FERRUCCI LUCIANO" userId="e8ca6612-3690-4144-a771-57e8d144291a" providerId="ADAL" clId="{8290BF0E-A433-4078-BE76-5D3EFF11BCA8}" dt="2022-10-11T10:31:02.794" v="13436" actId="1076"/>
          <ac:spMkLst>
            <pc:docMk/>
            <pc:sldMk cId="2273775576" sldId="279"/>
            <ac:spMk id="3" creationId="{1D4FFBA7-B269-8274-C07D-0C6A1B851A79}"/>
          </ac:spMkLst>
        </pc:spChg>
        <pc:spChg chg="mod">
          <ac:chgData name="FERRUCCI LUCIANO" userId="e8ca6612-3690-4144-a771-57e8d144291a" providerId="ADAL" clId="{8290BF0E-A433-4078-BE76-5D3EFF11BCA8}" dt="2022-10-11T08:59:30.033" v="11222" actId="20577"/>
          <ac:spMkLst>
            <pc:docMk/>
            <pc:sldMk cId="2273775576" sldId="279"/>
            <ac:spMk id="11" creationId="{433160B6-398C-1B81-93DD-17783F470700}"/>
          </ac:spMkLst>
        </pc:spChg>
        <pc:spChg chg="add mod">
          <ac:chgData name="FERRUCCI LUCIANO" userId="e8ca6612-3690-4144-a771-57e8d144291a" providerId="ADAL" clId="{8290BF0E-A433-4078-BE76-5D3EFF11BCA8}" dt="2022-10-11T08:59:40.449" v="11232" actId="20577"/>
          <ac:spMkLst>
            <pc:docMk/>
            <pc:sldMk cId="2273775576" sldId="279"/>
            <ac:spMk id="12" creationId="{8D348B3A-A2CA-895D-4192-A03CF883DB14}"/>
          </ac:spMkLst>
        </pc:spChg>
        <pc:spChg chg="add mod">
          <ac:chgData name="FERRUCCI LUCIANO" userId="e8ca6612-3690-4144-a771-57e8d144291a" providerId="ADAL" clId="{8290BF0E-A433-4078-BE76-5D3EFF11BCA8}" dt="2022-10-11T10:30:56.836" v="13435" actId="1076"/>
          <ac:spMkLst>
            <pc:docMk/>
            <pc:sldMk cId="2273775576" sldId="279"/>
            <ac:spMk id="13" creationId="{FA2A2C6C-F80C-2C2E-7A32-E71ABFED5ABD}"/>
          </ac:spMkLst>
        </pc:spChg>
        <pc:spChg chg="mod">
          <ac:chgData name="FERRUCCI LUCIANO" userId="e8ca6612-3690-4144-a771-57e8d144291a" providerId="ADAL" clId="{8290BF0E-A433-4078-BE76-5D3EFF11BCA8}" dt="2022-10-03T08:48:09.216" v="4696" actId="1036"/>
          <ac:spMkLst>
            <pc:docMk/>
            <pc:sldMk cId="2273775576" sldId="279"/>
            <ac:spMk id="47" creationId="{9FA77AE7-B3D5-6726-C0EB-9B600BD5CAB1}"/>
          </ac:spMkLst>
        </pc:spChg>
        <pc:spChg chg="mod">
          <ac:chgData name="FERRUCCI LUCIANO" userId="e8ca6612-3690-4144-a771-57e8d144291a" providerId="ADAL" clId="{8290BF0E-A433-4078-BE76-5D3EFF11BCA8}" dt="2022-10-03T08:48:09.216" v="4696" actId="1036"/>
          <ac:spMkLst>
            <pc:docMk/>
            <pc:sldMk cId="2273775576" sldId="279"/>
            <ac:spMk id="49" creationId="{6B3AE524-5AA5-1E3F-7573-62A6B8B29F9E}"/>
          </ac:spMkLst>
        </pc:spChg>
        <pc:spChg chg="mod">
          <ac:chgData name="FERRUCCI LUCIANO" userId="e8ca6612-3690-4144-a771-57e8d144291a" providerId="ADAL" clId="{8290BF0E-A433-4078-BE76-5D3EFF11BCA8}" dt="2022-10-03T08:47:51.245" v="4662" actId="1036"/>
          <ac:spMkLst>
            <pc:docMk/>
            <pc:sldMk cId="2273775576" sldId="279"/>
            <ac:spMk id="59" creationId="{222323DF-0F6E-49D6-0C3B-8862BF02FA10}"/>
          </ac:spMkLst>
        </pc:spChg>
        <pc:spChg chg="mod">
          <ac:chgData name="FERRUCCI LUCIANO" userId="e8ca6612-3690-4144-a771-57e8d144291a" providerId="ADAL" clId="{8290BF0E-A433-4078-BE76-5D3EFF11BCA8}" dt="2022-10-03T08:47:51.245" v="4662" actId="1036"/>
          <ac:spMkLst>
            <pc:docMk/>
            <pc:sldMk cId="2273775576" sldId="279"/>
            <ac:spMk id="61" creationId="{95AF17ED-DD2D-227E-5459-67E2F3171156}"/>
          </ac:spMkLst>
        </pc:spChg>
        <pc:picChg chg="mod">
          <ac:chgData name="FERRUCCI LUCIANO" userId="e8ca6612-3690-4144-a771-57e8d144291a" providerId="ADAL" clId="{8290BF0E-A433-4078-BE76-5D3EFF11BCA8}" dt="2022-10-03T08:48:09.216" v="4696" actId="1036"/>
          <ac:picMkLst>
            <pc:docMk/>
            <pc:sldMk cId="2273775576" sldId="279"/>
            <ac:picMk id="16" creationId="{B4EE7313-7F02-2DE9-B6CA-69EE6543726A}"/>
          </ac:picMkLst>
        </pc:picChg>
        <pc:picChg chg="mod">
          <ac:chgData name="FERRUCCI LUCIANO" userId="e8ca6612-3690-4144-a771-57e8d144291a" providerId="ADAL" clId="{8290BF0E-A433-4078-BE76-5D3EFF11BCA8}" dt="2022-10-03T08:47:51.245" v="4662" actId="1036"/>
          <ac:picMkLst>
            <pc:docMk/>
            <pc:sldMk cId="2273775576" sldId="279"/>
            <ac:picMk id="57" creationId="{827D50F5-5CA8-79ED-9AE1-894DF439C7D0}"/>
          </ac:picMkLst>
        </pc:picChg>
        <pc:cxnChg chg="mod">
          <ac:chgData name="FERRUCCI LUCIANO" userId="e8ca6612-3690-4144-a771-57e8d144291a" providerId="ADAL" clId="{8290BF0E-A433-4078-BE76-5D3EFF11BCA8}" dt="2022-10-03T08:48:09.216" v="4696" actId="1036"/>
          <ac:cxnSpMkLst>
            <pc:docMk/>
            <pc:sldMk cId="2273775576" sldId="279"/>
            <ac:cxnSpMk id="46" creationId="{8A380557-60F6-2ED7-2C10-34A608BA5264}"/>
          </ac:cxnSpMkLst>
        </pc:cxnChg>
        <pc:cxnChg chg="mod">
          <ac:chgData name="FERRUCCI LUCIANO" userId="e8ca6612-3690-4144-a771-57e8d144291a" providerId="ADAL" clId="{8290BF0E-A433-4078-BE76-5D3EFF11BCA8}" dt="2022-10-03T08:48:09.216" v="4696" actId="1036"/>
          <ac:cxnSpMkLst>
            <pc:docMk/>
            <pc:sldMk cId="2273775576" sldId="279"/>
            <ac:cxnSpMk id="48" creationId="{7EC55D68-2E20-187E-7ABE-53D27B5569E1}"/>
          </ac:cxnSpMkLst>
        </pc:cxnChg>
        <pc:cxnChg chg="mod">
          <ac:chgData name="FERRUCCI LUCIANO" userId="e8ca6612-3690-4144-a771-57e8d144291a" providerId="ADAL" clId="{8290BF0E-A433-4078-BE76-5D3EFF11BCA8}" dt="2022-10-03T08:47:51.245" v="4662" actId="1036"/>
          <ac:cxnSpMkLst>
            <pc:docMk/>
            <pc:sldMk cId="2273775576" sldId="279"/>
            <ac:cxnSpMk id="58" creationId="{F7BB73C7-3479-6F33-0144-EBEF5E2C7801}"/>
          </ac:cxnSpMkLst>
        </pc:cxnChg>
        <pc:cxnChg chg="mod">
          <ac:chgData name="FERRUCCI LUCIANO" userId="e8ca6612-3690-4144-a771-57e8d144291a" providerId="ADAL" clId="{8290BF0E-A433-4078-BE76-5D3EFF11BCA8}" dt="2022-10-03T08:47:51.245" v="4662" actId="1036"/>
          <ac:cxnSpMkLst>
            <pc:docMk/>
            <pc:sldMk cId="2273775576" sldId="279"/>
            <ac:cxnSpMk id="60" creationId="{CA810C6D-B591-4433-0934-9BFCCB0DF31F}"/>
          </ac:cxnSpMkLst>
        </pc:cxnChg>
      </pc:sldChg>
      <pc:sldChg chg="addSp delSp modSp mod">
        <pc:chgData name="FERRUCCI LUCIANO" userId="e8ca6612-3690-4144-a771-57e8d144291a" providerId="ADAL" clId="{8290BF0E-A433-4078-BE76-5D3EFF11BCA8}" dt="2022-10-11T09:08:52.940" v="11715" actId="27636"/>
        <pc:sldMkLst>
          <pc:docMk/>
          <pc:sldMk cId="3630116887" sldId="280"/>
        </pc:sldMkLst>
        <pc:spChg chg="add mod">
          <ac:chgData name="FERRUCCI LUCIANO" userId="e8ca6612-3690-4144-a771-57e8d144291a" providerId="ADAL" clId="{8290BF0E-A433-4078-BE76-5D3EFF11BCA8}" dt="2022-10-11T09:08:48.659" v="11713" actId="1038"/>
          <ac:spMkLst>
            <pc:docMk/>
            <pc:sldMk cId="3630116887" sldId="280"/>
            <ac:spMk id="12" creationId="{81630EF9-1DEB-E183-CE75-21A150D23BA0}"/>
          </ac:spMkLst>
        </pc:spChg>
        <pc:spChg chg="mod">
          <ac:chgData name="FERRUCCI LUCIANO" userId="e8ca6612-3690-4144-a771-57e8d144291a" providerId="ADAL" clId="{8290BF0E-A433-4078-BE76-5D3EFF11BCA8}" dt="2022-10-11T09:08:52.940" v="11715" actId="27636"/>
          <ac:spMkLst>
            <pc:docMk/>
            <pc:sldMk cId="3630116887" sldId="280"/>
            <ac:spMk id="13" creationId="{13CF5257-736B-9462-58E5-A974662A0C7B}"/>
          </ac:spMkLst>
        </pc:spChg>
        <pc:spChg chg="mod">
          <ac:chgData name="FERRUCCI LUCIANO" userId="e8ca6612-3690-4144-a771-57e8d144291a" providerId="ADAL" clId="{8290BF0E-A433-4078-BE76-5D3EFF11BCA8}" dt="2022-10-06T17:13:06.594" v="7014" actId="1582"/>
          <ac:spMkLst>
            <pc:docMk/>
            <pc:sldMk cId="3630116887" sldId="280"/>
            <ac:spMk id="15" creationId="{AAAB2F6B-584A-C62E-C0F5-6A6B783BBA23}"/>
          </ac:spMkLst>
        </pc:spChg>
        <pc:spChg chg="mod">
          <ac:chgData name="FERRUCCI LUCIANO" userId="e8ca6612-3690-4144-a771-57e8d144291a" providerId="ADAL" clId="{8290BF0E-A433-4078-BE76-5D3EFF11BCA8}" dt="2022-10-06T17:14:00.360" v="7025" actId="113"/>
          <ac:spMkLst>
            <pc:docMk/>
            <pc:sldMk cId="3630116887" sldId="280"/>
            <ac:spMk id="22" creationId="{A5810315-BAC3-7A7F-87BA-9E5EDB3263BB}"/>
          </ac:spMkLst>
        </pc:spChg>
        <pc:spChg chg="mod">
          <ac:chgData name="FERRUCCI LUCIANO" userId="e8ca6612-3690-4144-a771-57e8d144291a" providerId="ADAL" clId="{8290BF0E-A433-4078-BE76-5D3EFF11BCA8}" dt="2022-10-06T17:13:55.937" v="7023" actId="113"/>
          <ac:spMkLst>
            <pc:docMk/>
            <pc:sldMk cId="3630116887" sldId="280"/>
            <ac:spMk id="23" creationId="{04752499-8B9A-B0F3-9126-93EB7D6436B8}"/>
          </ac:spMkLst>
        </pc:spChg>
        <pc:spChg chg="mod">
          <ac:chgData name="FERRUCCI LUCIANO" userId="e8ca6612-3690-4144-a771-57e8d144291a" providerId="ADAL" clId="{8290BF0E-A433-4078-BE76-5D3EFF11BCA8}" dt="2022-10-06T17:13:52.700" v="7022" actId="113"/>
          <ac:spMkLst>
            <pc:docMk/>
            <pc:sldMk cId="3630116887" sldId="280"/>
            <ac:spMk id="24" creationId="{385144BB-015C-70FF-38EF-BC6DB9F76CA7}"/>
          </ac:spMkLst>
        </pc:spChg>
        <pc:spChg chg="mod">
          <ac:chgData name="FERRUCCI LUCIANO" userId="e8ca6612-3690-4144-a771-57e8d144291a" providerId="ADAL" clId="{8290BF0E-A433-4078-BE76-5D3EFF11BCA8}" dt="2022-10-06T17:13:58.387" v="7024" actId="113"/>
          <ac:spMkLst>
            <pc:docMk/>
            <pc:sldMk cId="3630116887" sldId="280"/>
            <ac:spMk id="25" creationId="{A8251324-2994-7B6C-B8E8-5DEA0A67AE12}"/>
          </ac:spMkLst>
        </pc:spChg>
        <pc:spChg chg="mod">
          <ac:chgData name="FERRUCCI LUCIANO" userId="e8ca6612-3690-4144-a771-57e8d144291a" providerId="ADAL" clId="{8290BF0E-A433-4078-BE76-5D3EFF11BCA8}" dt="2022-10-06T17:13:06.594" v="7014" actId="1582"/>
          <ac:spMkLst>
            <pc:docMk/>
            <pc:sldMk cId="3630116887" sldId="280"/>
            <ac:spMk id="26" creationId="{850D6435-969E-1A03-3E55-AAD585BC2F8B}"/>
          </ac:spMkLst>
        </pc:spChg>
        <pc:spChg chg="mod">
          <ac:chgData name="FERRUCCI LUCIANO" userId="e8ca6612-3690-4144-a771-57e8d144291a" providerId="ADAL" clId="{8290BF0E-A433-4078-BE76-5D3EFF11BCA8}" dt="2022-10-06T17:13:06.594" v="7014" actId="1582"/>
          <ac:spMkLst>
            <pc:docMk/>
            <pc:sldMk cId="3630116887" sldId="280"/>
            <ac:spMk id="27" creationId="{AE73F7E3-F5F9-34A0-4C4F-F73B885A6D93}"/>
          </ac:spMkLst>
        </pc:spChg>
        <pc:spChg chg="mod">
          <ac:chgData name="FERRUCCI LUCIANO" userId="e8ca6612-3690-4144-a771-57e8d144291a" providerId="ADAL" clId="{8290BF0E-A433-4078-BE76-5D3EFF11BCA8}" dt="2022-10-06T17:13:06.594" v="7014" actId="1582"/>
          <ac:spMkLst>
            <pc:docMk/>
            <pc:sldMk cId="3630116887" sldId="280"/>
            <ac:spMk id="28" creationId="{E6D8A1FB-97FF-21C7-19C9-6BE374FF6B0D}"/>
          </ac:spMkLst>
        </pc:spChg>
        <pc:grpChg chg="add mod">
          <ac:chgData name="FERRUCCI LUCIANO" userId="e8ca6612-3690-4144-a771-57e8d144291a" providerId="ADAL" clId="{8290BF0E-A433-4078-BE76-5D3EFF11BCA8}" dt="2022-10-11T09:08:48.659" v="11713" actId="1038"/>
          <ac:grpSpMkLst>
            <pc:docMk/>
            <pc:sldMk cId="3630116887" sldId="280"/>
            <ac:grpSpMk id="3" creationId="{5448A969-18BB-C74B-808F-25B748F42BDC}"/>
          </ac:grpSpMkLst>
        </pc:grpChg>
        <pc:grpChg chg="mod">
          <ac:chgData name="FERRUCCI LUCIANO" userId="e8ca6612-3690-4144-a771-57e8d144291a" providerId="ADAL" clId="{8290BF0E-A433-4078-BE76-5D3EFF11BCA8}" dt="2022-10-06T17:12:46.867" v="7009"/>
          <ac:grpSpMkLst>
            <pc:docMk/>
            <pc:sldMk cId="3630116887" sldId="280"/>
            <ac:grpSpMk id="14" creationId="{5E737EB3-038B-FE40-507B-EFB6854EA949}"/>
          </ac:grpSpMkLst>
        </pc:grpChg>
        <pc:picChg chg="add del mod">
          <ac:chgData name="FERRUCCI LUCIANO" userId="e8ca6612-3690-4144-a771-57e8d144291a" providerId="ADAL" clId="{8290BF0E-A433-4078-BE76-5D3EFF11BCA8}" dt="2022-10-06T17:12:33.269" v="7008" actId="478"/>
          <ac:picMkLst>
            <pc:docMk/>
            <pc:sldMk cId="3630116887" sldId="280"/>
            <ac:picMk id="11" creationId="{D828A5D4-C9C2-DCB3-F1AB-97372C7DA208}"/>
          </ac:picMkLst>
        </pc:picChg>
        <pc:picChg chg="add del mod">
          <ac:chgData name="FERRUCCI LUCIANO" userId="e8ca6612-3690-4144-a771-57e8d144291a" providerId="ADAL" clId="{8290BF0E-A433-4078-BE76-5D3EFF11BCA8}" dt="2022-10-05T15:46:23.227" v="5382" actId="478"/>
          <ac:picMkLst>
            <pc:docMk/>
            <pc:sldMk cId="3630116887" sldId="280"/>
            <ac:picMk id="15" creationId="{E72B602E-476B-8CAA-C90F-89958D7B9A79}"/>
          </ac:picMkLst>
        </pc:picChg>
        <pc:picChg chg="mod">
          <ac:chgData name="FERRUCCI LUCIANO" userId="e8ca6612-3690-4144-a771-57e8d144291a" providerId="ADAL" clId="{8290BF0E-A433-4078-BE76-5D3EFF11BCA8}" dt="2022-10-06T17:12:46.867" v="7009"/>
          <ac:picMkLst>
            <pc:docMk/>
            <pc:sldMk cId="3630116887" sldId="280"/>
            <ac:picMk id="16" creationId="{84421CD5-F1DA-0F36-B741-E9A94E1B8698}"/>
          </ac:picMkLst>
        </pc:picChg>
        <pc:picChg chg="add del mod">
          <ac:chgData name="FERRUCCI LUCIANO" userId="e8ca6612-3690-4144-a771-57e8d144291a" providerId="ADAL" clId="{8290BF0E-A433-4078-BE76-5D3EFF11BCA8}" dt="2022-10-05T15:57:59.349" v="6160" actId="478"/>
          <ac:picMkLst>
            <pc:docMk/>
            <pc:sldMk cId="3630116887" sldId="280"/>
            <ac:picMk id="17" creationId="{6F3E3E81-6A82-014A-2388-E28CD2854EB2}"/>
          </ac:picMkLst>
        </pc:picChg>
        <pc:picChg chg="add del mod">
          <ac:chgData name="FERRUCCI LUCIANO" userId="e8ca6612-3690-4144-a771-57e8d144291a" providerId="ADAL" clId="{8290BF0E-A433-4078-BE76-5D3EFF11BCA8}" dt="2022-10-11T09:00:46.860" v="11264" actId="478"/>
          <ac:picMkLst>
            <pc:docMk/>
            <pc:sldMk cId="3630116887" sldId="280"/>
            <ac:picMk id="19" creationId="{3006CFC2-0E69-762B-FCA8-3F1FD4753470}"/>
          </ac:picMkLst>
        </pc:picChg>
        <pc:picChg chg="add mod">
          <ac:chgData name="FERRUCCI LUCIANO" userId="e8ca6612-3690-4144-a771-57e8d144291a" providerId="ADAL" clId="{8290BF0E-A433-4078-BE76-5D3EFF11BCA8}" dt="2022-10-11T09:08:48.659" v="11713" actId="1038"/>
          <ac:picMkLst>
            <pc:docMk/>
            <pc:sldMk cId="3630116887" sldId="280"/>
            <ac:picMk id="29" creationId="{75C6C038-1280-EEAE-DF99-88BEF92E17D9}"/>
          </ac:picMkLst>
        </pc:picChg>
        <pc:cxnChg chg="mod">
          <ac:chgData name="FERRUCCI LUCIANO" userId="e8ca6612-3690-4144-a771-57e8d144291a" providerId="ADAL" clId="{8290BF0E-A433-4078-BE76-5D3EFF11BCA8}" dt="2022-10-06T17:13:06.594" v="7014" actId="1582"/>
          <ac:cxnSpMkLst>
            <pc:docMk/>
            <pc:sldMk cId="3630116887" sldId="280"/>
            <ac:cxnSpMk id="17" creationId="{F71857FA-82BA-D62D-349F-A94CC8E09BE7}"/>
          </ac:cxnSpMkLst>
        </pc:cxnChg>
        <pc:cxnChg chg="mod">
          <ac:chgData name="FERRUCCI LUCIANO" userId="e8ca6612-3690-4144-a771-57e8d144291a" providerId="ADAL" clId="{8290BF0E-A433-4078-BE76-5D3EFF11BCA8}" dt="2022-10-06T17:13:06.594" v="7014" actId="1582"/>
          <ac:cxnSpMkLst>
            <pc:docMk/>
            <pc:sldMk cId="3630116887" sldId="280"/>
            <ac:cxnSpMk id="18" creationId="{D79F616E-9064-1892-2543-6D03FD403B1E}"/>
          </ac:cxnSpMkLst>
        </pc:cxnChg>
        <pc:cxnChg chg="mod">
          <ac:chgData name="FERRUCCI LUCIANO" userId="e8ca6612-3690-4144-a771-57e8d144291a" providerId="ADAL" clId="{8290BF0E-A433-4078-BE76-5D3EFF11BCA8}" dt="2022-10-06T17:13:06.594" v="7014" actId="1582"/>
          <ac:cxnSpMkLst>
            <pc:docMk/>
            <pc:sldMk cId="3630116887" sldId="280"/>
            <ac:cxnSpMk id="20" creationId="{E085493F-701E-E0D5-B0D4-E1FAFE52F5D9}"/>
          </ac:cxnSpMkLst>
        </pc:cxnChg>
        <pc:cxnChg chg="mod">
          <ac:chgData name="FERRUCCI LUCIANO" userId="e8ca6612-3690-4144-a771-57e8d144291a" providerId="ADAL" clId="{8290BF0E-A433-4078-BE76-5D3EFF11BCA8}" dt="2022-10-06T17:13:52.700" v="7022" actId="113"/>
          <ac:cxnSpMkLst>
            <pc:docMk/>
            <pc:sldMk cId="3630116887" sldId="280"/>
            <ac:cxnSpMk id="21" creationId="{21BC9362-57E8-62E8-349E-F2DAECFD9DBD}"/>
          </ac:cxnSpMkLst>
        </pc:cxnChg>
      </pc:sldChg>
      <pc:sldChg chg="modSp mod modAnim">
        <pc:chgData name="FERRUCCI LUCIANO" userId="e8ca6612-3690-4144-a771-57e8d144291a" providerId="ADAL" clId="{8290BF0E-A433-4078-BE76-5D3EFF11BCA8}" dt="2022-10-07T14:15:18.786" v="10152" actId="1076"/>
        <pc:sldMkLst>
          <pc:docMk/>
          <pc:sldMk cId="525209811" sldId="281"/>
        </pc:sldMkLst>
        <pc:spChg chg="mod">
          <ac:chgData name="FERRUCCI LUCIANO" userId="e8ca6612-3690-4144-a771-57e8d144291a" providerId="ADAL" clId="{8290BF0E-A433-4078-BE76-5D3EFF11BCA8}" dt="2022-10-07T14:15:18.786" v="10152" actId="1076"/>
          <ac:spMkLst>
            <pc:docMk/>
            <pc:sldMk cId="525209811" sldId="281"/>
            <ac:spMk id="38" creationId="{C97D2282-F798-2A86-C6DB-C9EB83321F23}"/>
          </ac:spMkLst>
        </pc:spChg>
        <pc:spChg chg="mod">
          <ac:chgData name="FERRUCCI LUCIANO" userId="e8ca6612-3690-4144-a771-57e8d144291a" providerId="ADAL" clId="{8290BF0E-A433-4078-BE76-5D3EFF11BCA8}" dt="2022-10-05T15:54:29.910" v="5988" actId="14100"/>
          <ac:spMkLst>
            <pc:docMk/>
            <pc:sldMk cId="525209811" sldId="281"/>
            <ac:spMk id="49" creationId="{6C1F3354-6DF0-AF39-90DF-E2EB184A7E3D}"/>
          </ac:spMkLst>
        </pc:spChg>
        <pc:spChg chg="mod">
          <ac:chgData name="FERRUCCI LUCIANO" userId="e8ca6612-3690-4144-a771-57e8d144291a" providerId="ADAL" clId="{8290BF0E-A433-4078-BE76-5D3EFF11BCA8}" dt="2022-10-05T10:59:23.387" v="4789" actId="20577"/>
          <ac:spMkLst>
            <pc:docMk/>
            <pc:sldMk cId="525209811" sldId="281"/>
            <ac:spMk id="56" creationId="{3939910A-6342-BF52-50F2-77B2ECE95147}"/>
          </ac:spMkLst>
        </pc:spChg>
        <pc:cxnChg chg="mod">
          <ac:chgData name="FERRUCCI LUCIANO" userId="e8ca6612-3690-4144-a771-57e8d144291a" providerId="ADAL" clId="{8290BF0E-A433-4078-BE76-5D3EFF11BCA8}" dt="2022-10-05T15:54:37.746" v="5990" actId="14100"/>
          <ac:cxnSpMkLst>
            <pc:docMk/>
            <pc:sldMk cId="525209811" sldId="281"/>
            <ac:cxnSpMk id="50" creationId="{2FB78F3F-723C-AA77-4BE1-365F0DB42D23}"/>
          </ac:cxnSpMkLst>
        </pc:cxnChg>
        <pc:cxnChg chg="mod">
          <ac:chgData name="FERRUCCI LUCIANO" userId="e8ca6612-3690-4144-a771-57e8d144291a" providerId="ADAL" clId="{8290BF0E-A433-4078-BE76-5D3EFF11BCA8}" dt="2022-10-05T15:54:33.633" v="5989" actId="14100"/>
          <ac:cxnSpMkLst>
            <pc:docMk/>
            <pc:sldMk cId="525209811" sldId="281"/>
            <ac:cxnSpMk id="51" creationId="{D1425A55-00B6-D088-EC65-D011B56AF7D2}"/>
          </ac:cxnSpMkLst>
        </pc:cxnChg>
      </pc:sldChg>
      <pc:sldChg chg="addSp delSp modSp add mod">
        <pc:chgData name="FERRUCCI LUCIANO" userId="e8ca6612-3690-4144-a771-57e8d144291a" providerId="ADAL" clId="{8290BF0E-A433-4078-BE76-5D3EFF11BCA8}" dt="2022-10-12T13:48:48.483" v="16558" actId="14100"/>
        <pc:sldMkLst>
          <pc:docMk/>
          <pc:sldMk cId="4063740746" sldId="282"/>
        </pc:sldMkLst>
        <pc:spChg chg="mod">
          <ac:chgData name="FERRUCCI LUCIANO" userId="e8ca6612-3690-4144-a771-57e8d144291a" providerId="ADAL" clId="{8290BF0E-A433-4078-BE76-5D3EFF11BCA8}" dt="2022-10-07T09:04:20.073" v="8099" actId="20577"/>
          <ac:spMkLst>
            <pc:docMk/>
            <pc:sldMk cId="4063740746" sldId="282"/>
            <ac:spMk id="2" creationId="{82701211-51EC-3111-7817-4AE124503C1C}"/>
          </ac:spMkLst>
        </pc:spChg>
        <pc:spChg chg="del">
          <ac:chgData name="FERRUCCI LUCIANO" userId="e8ca6612-3690-4144-a771-57e8d144291a" providerId="ADAL" clId="{8290BF0E-A433-4078-BE76-5D3EFF11BCA8}" dt="2022-10-05T15:55:13.247" v="5994" actId="478"/>
          <ac:spMkLst>
            <pc:docMk/>
            <pc:sldMk cId="4063740746" sldId="282"/>
            <ac:spMk id="12" creationId="{81630EF9-1DEB-E183-CE75-21A150D23BA0}"/>
          </ac:spMkLst>
        </pc:spChg>
        <pc:spChg chg="mod">
          <ac:chgData name="FERRUCCI LUCIANO" userId="e8ca6612-3690-4144-a771-57e8d144291a" providerId="ADAL" clId="{8290BF0E-A433-4078-BE76-5D3EFF11BCA8}" dt="2022-10-11T10:48:02.894" v="13498" actId="14100"/>
          <ac:spMkLst>
            <pc:docMk/>
            <pc:sldMk cId="4063740746" sldId="282"/>
            <ac:spMk id="13" creationId="{13CF5257-736B-9462-58E5-A974662A0C7B}"/>
          </ac:spMkLst>
        </pc:spChg>
        <pc:picChg chg="add del mod modCrop">
          <ac:chgData name="FERRUCCI LUCIANO" userId="e8ca6612-3690-4144-a771-57e8d144291a" providerId="ADAL" clId="{8290BF0E-A433-4078-BE76-5D3EFF11BCA8}" dt="2022-10-12T13:47:13.631" v="16537" actId="478"/>
          <ac:picMkLst>
            <pc:docMk/>
            <pc:sldMk cId="4063740746" sldId="282"/>
            <ac:picMk id="11" creationId="{CDA4F932-166A-7A9F-AB9A-4273D7BB8CEA}"/>
          </ac:picMkLst>
        </pc:picChg>
        <pc:picChg chg="del">
          <ac:chgData name="FERRUCCI LUCIANO" userId="e8ca6612-3690-4144-a771-57e8d144291a" providerId="ADAL" clId="{8290BF0E-A433-4078-BE76-5D3EFF11BCA8}" dt="2022-10-05T15:55:11.752" v="5993" actId="478"/>
          <ac:picMkLst>
            <pc:docMk/>
            <pc:sldMk cId="4063740746" sldId="282"/>
            <ac:picMk id="11" creationId="{D828A5D4-C9C2-DCB3-F1AB-97372C7DA208}"/>
          </ac:picMkLst>
        </pc:picChg>
        <pc:picChg chg="add mod modCrop">
          <ac:chgData name="FERRUCCI LUCIANO" userId="e8ca6612-3690-4144-a771-57e8d144291a" providerId="ADAL" clId="{8290BF0E-A433-4078-BE76-5D3EFF11BCA8}" dt="2022-10-12T13:48:41.888" v="16556" actId="1076"/>
          <ac:picMkLst>
            <pc:docMk/>
            <pc:sldMk cId="4063740746" sldId="282"/>
            <ac:picMk id="12" creationId="{973A5D4F-C3FD-4EE7-9475-964B6701D1C4}"/>
          </ac:picMkLst>
        </pc:picChg>
        <pc:picChg chg="add del mod modCrop">
          <ac:chgData name="FERRUCCI LUCIANO" userId="e8ca6612-3690-4144-a771-57e8d144291a" providerId="ADAL" clId="{8290BF0E-A433-4078-BE76-5D3EFF11BCA8}" dt="2022-10-12T13:47:13.631" v="16537" actId="478"/>
          <ac:picMkLst>
            <pc:docMk/>
            <pc:sldMk cId="4063740746" sldId="282"/>
            <ac:picMk id="14" creationId="{6DD21740-73A4-3AF7-8195-314A20903EC5}"/>
          </ac:picMkLst>
        </pc:picChg>
        <pc:picChg chg="add mod modCrop">
          <ac:chgData name="FERRUCCI LUCIANO" userId="e8ca6612-3690-4144-a771-57e8d144291a" providerId="ADAL" clId="{8290BF0E-A433-4078-BE76-5D3EFF11BCA8}" dt="2022-10-12T13:48:48.483" v="16558" actId="14100"/>
          <ac:picMkLst>
            <pc:docMk/>
            <pc:sldMk cId="4063740746" sldId="282"/>
            <ac:picMk id="16" creationId="{5CC96900-F09C-2D03-300B-B33B5EE055EF}"/>
          </ac:picMkLst>
        </pc:picChg>
        <pc:picChg chg="del">
          <ac:chgData name="FERRUCCI LUCIANO" userId="e8ca6612-3690-4144-a771-57e8d144291a" providerId="ADAL" clId="{8290BF0E-A433-4078-BE76-5D3EFF11BCA8}" dt="2022-10-05T15:55:11.103" v="5992" actId="478"/>
          <ac:picMkLst>
            <pc:docMk/>
            <pc:sldMk cId="4063740746" sldId="282"/>
            <ac:picMk id="17" creationId="{6F3E3E81-6A82-014A-2388-E28CD2854EB2}"/>
          </ac:picMkLst>
        </pc:picChg>
      </pc:sldChg>
      <pc:sldChg chg="addSp delSp modSp add mod">
        <pc:chgData name="FERRUCCI LUCIANO" userId="e8ca6612-3690-4144-a771-57e8d144291a" providerId="ADAL" clId="{8290BF0E-A433-4078-BE76-5D3EFF11BCA8}" dt="2022-10-12T13:49:02.706" v="16559" actId="20577"/>
        <pc:sldMkLst>
          <pc:docMk/>
          <pc:sldMk cId="1881318954" sldId="283"/>
        </pc:sldMkLst>
        <pc:spChg chg="mod">
          <ac:chgData name="FERRUCCI LUCIANO" userId="e8ca6612-3690-4144-a771-57e8d144291a" providerId="ADAL" clId="{8290BF0E-A433-4078-BE76-5D3EFF11BCA8}" dt="2022-10-07T09:04:23.560" v="8100" actId="20577"/>
          <ac:spMkLst>
            <pc:docMk/>
            <pc:sldMk cId="1881318954" sldId="283"/>
            <ac:spMk id="2" creationId="{82701211-51EC-3111-7817-4AE124503C1C}"/>
          </ac:spMkLst>
        </pc:spChg>
        <pc:spChg chg="mod">
          <ac:chgData name="FERRUCCI LUCIANO" userId="e8ca6612-3690-4144-a771-57e8d144291a" providerId="ADAL" clId="{8290BF0E-A433-4078-BE76-5D3EFF11BCA8}" dt="2022-10-12T13:49:02.706" v="16559" actId="20577"/>
          <ac:spMkLst>
            <pc:docMk/>
            <pc:sldMk cId="1881318954" sldId="283"/>
            <ac:spMk id="13" creationId="{13CF5257-736B-9462-58E5-A974662A0C7B}"/>
          </ac:spMkLst>
        </pc:spChg>
        <pc:spChg chg="add mod">
          <ac:chgData name="FERRUCCI LUCIANO" userId="e8ca6612-3690-4144-a771-57e8d144291a" providerId="ADAL" clId="{8290BF0E-A433-4078-BE76-5D3EFF11BCA8}" dt="2022-10-11T10:51:17.242" v="13607" actId="1038"/>
          <ac:spMkLst>
            <pc:docMk/>
            <pc:sldMk cId="1881318954" sldId="283"/>
            <ac:spMk id="14" creationId="{E75510F8-D9AB-C210-F09E-6C58C77B9E2F}"/>
          </ac:spMkLst>
        </pc:spChg>
        <pc:spChg chg="add mod">
          <ac:chgData name="FERRUCCI LUCIANO" userId="e8ca6612-3690-4144-a771-57e8d144291a" providerId="ADAL" clId="{8290BF0E-A433-4078-BE76-5D3EFF11BCA8}" dt="2022-10-11T10:51:17.242" v="13607" actId="1038"/>
          <ac:spMkLst>
            <pc:docMk/>
            <pc:sldMk cId="1881318954" sldId="283"/>
            <ac:spMk id="23" creationId="{83055395-3868-8B97-0870-B0ED7A18D00B}"/>
          </ac:spMkLst>
        </pc:spChg>
        <pc:picChg chg="add del mod modCrop">
          <ac:chgData name="FERRUCCI LUCIANO" userId="e8ca6612-3690-4144-a771-57e8d144291a" providerId="ADAL" clId="{8290BF0E-A433-4078-BE76-5D3EFF11BCA8}" dt="2022-10-07T09:03:53.948" v="8093" actId="478"/>
          <ac:picMkLst>
            <pc:docMk/>
            <pc:sldMk cId="1881318954" sldId="283"/>
            <ac:picMk id="11" creationId="{108B732B-AE48-AEF5-2F48-624FB783EDB1}"/>
          </ac:picMkLst>
        </pc:picChg>
        <pc:picChg chg="add del mod modCrop">
          <ac:chgData name="FERRUCCI LUCIANO" userId="e8ca6612-3690-4144-a771-57e8d144291a" providerId="ADAL" clId="{8290BF0E-A433-4078-BE76-5D3EFF11BCA8}" dt="2022-10-11T09:29:14.055" v="12319" actId="478"/>
          <ac:picMkLst>
            <pc:docMk/>
            <pc:sldMk cId="1881318954" sldId="283"/>
            <ac:picMk id="11" creationId="{53AA70BC-1E9A-10BD-3160-7A15F45A936E}"/>
          </ac:picMkLst>
        </pc:picChg>
        <pc:picChg chg="add del mod">
          <ac:chgData name="FERRUCCI LUCIANO" userId="e8ca6612-3690-4144-a771-57e8d144291a" providerId="ADAL" clId="{8290BF0E-A433-4078-BE76-5D3EFF11BCA8}" dt="2022-10-11T09:30:10.575" v="12320" actId="478"/>
          <ac:picMkLst>
            <pc:docMk/>
            <pc:sldMk cId="1881318954" sldId="283"/>
            <ac:picMk id="12" creationId="{13DD5628-464B-E9BB-1B14-81E18B8612F2}"/>
          </ac:picMkLst>
        </pc:picChg>
        <pc:picChg chg="add mod modCrop">
          <ac:chgData name="FERRUCCI LUCIANO" userId="e8ca6612-3690-4144-a771-57e8d144291a" providerId="ADAL" clId="{8290BF0E-A433-4078-BE76-5D3EFF11BCA8}" dt="2022-10-11T10:51:17.242" v="13607" actId="1038"/>
          <ac:picMkLst>
            <pc:docMk/>
            <pc:sldMk cId="1881318954" sldId="283"/>
            <ac:picMk id="16" creationId="{AFBA768A-B366-ED12-D52F-34E338192931}"/>
          </ac:picMkLst>
        </pc:picChg>
        <pc:picChg chg="add del mod modCrop">
          <ac:chgData name="FERRUCCI LUCIANO" userId="e8ca6612-3690-4144-a771-57e8d144291a" providerId="ADAL" clId="{8290BF0E-A433-4078-BE76-5D3EFF11BCA8}" dt="2022-10-11T09:35:03.459" v="12503" actId="478"/>
          <ac:picMkLst>
            <pc:docMk/>
            <pc:sldMk cId="1881318954" sldId="283"/>
            <ac:picMk id="18" creationId="{E0432372-94E8-E8EF-0BE9-A1B569C0DA49}"/>
          </ac:picMkLst>
        </pc:picChg>
        <pc:picChg chg="add del mod">
          <ac:chgData name="FERRUCCI LUCIANO" userId="e8ca6612-3690-4144-a771-57e8d144291a" providerId="ADAL" clId="{8290BF0E-A433-4078-BE76-5D3EFF11BCA8}" dt="2022-10-11T09:40:03.609" v="12507" actId="478"/>
          <ac:picMkLst>
            <pc:docMk/>
            <pc:sldMk cId="1881318954" sldId="283"/>
            <ac:picMk id="20" creationId="{ED946AE9-A5EB-B177-3349-DC3EAEF84089}"/>
          </ac:picMkLst>
        </pc:picChg>
        <pc:picChg chg="add mod modCrop">
          <ac:chgData name="FERRUCCI LUCIANO" userId="e8ca6612-3690-4144-a771-57e8d144291a" providerId="ADAL" clId="{8290BF0E-A433-4078-BE76-5D3EFF11BCA8}" dt="2022-10-11T10:51:17.242" v="13607" actId="1038"/>
          <ac:picMkLst>
            <pc:docMk/>
            <pc:sldMk cId="1881318954" sldId="283"/>
            <ac:picMk id="22" creationId="{CD4B1B3B-8831-1C5B-A95F-F7897DBAEC2E}"/>
          </ac:picMkLst>
        </pc:picChg>
      </pc:sldChg>
      <pc:sldChg chg="modSp add mod">
        <pc:chgData name="FERRUCCI LUCIANO" userId="e8ca6612-3690-4144-a771-57e8d144291a" providerId="ADAL" clId="{8290BF0E-A433-4078-BE76-5D3EFF11BCA8}" dt="2022-10-09T15:10:21.202" v="11151" actId="20577"/>
        <pc:sldMkLst>
          <pc:docMk/>
          <pc:sldMk cId="91201585" sldId="284"/>
        </pc:sldMkLst>
        <pc:spChg chg="mod">
          <ac:chgData name="FERRUCCI LUCIANO" userId="e8ca6612-3690-4144-a771-57e8d144291a" providerId="ADAL" clId="{8290BF0E-A433-4078-BE76-5D3EFF11BCA8}" dt="2022-10-07T09:04:55.499" v="8103" actId="20577"/>
          <ac:spMkLst>
            <pc:docMk/>
            <pc:sldMk cId="91201585" sldId="284"/>
            <ac:spMk id="2" creationId="{82701211-51EC-3111-7817-4AE124503C1C}"/>
          </ac:spMkLst>
        </pc:spChg>
        <pc:spChg chg="mod">
          <ac:chgData name="FERRUCCI LUCIANO" userId="e8ca6612-3690-4144-a771-57e8d144291a" providerId="ADAL" clId="{8290BF0E-A433-4078-BE76-5D3EFF11BCA8}" dt="2022-10-09T15:10:21.202" v="11151" actId="20577"/>
          <ac:spMkLst>
            <pc:docMk/>
            <pc:sldMk cId="91201585" sldId="284"/>
            <ac:spMk id="13" creationId="{13CF5257-736B-9462-58E5-A974662A0C7B}"/>
          </ac:spMkLst>
        </pc:spChg>
      </pc:sldChg>
      <pc:sldChg chg="addSp delSp modSp add mod">
        <pc:chgData name="FERRUCCI LUCIANO" userId="e8ca6612-3690-4144-a771-57e8d144291a" providerId="ADAL" clId="{8290BF0E-A433-4078-BE76-5D3EFF11BCA8}" dt="2022-10-11T10:26:24.028" v="13367" actId="20577"/>
        <pc:sldMkLst>
          <pc:docMk/>
          <pc:sldMk cId="1391117882" sldId="285"/>
        </pc:sldMkLst>
        <pc:spChg chg="mod">
          <ac:chgData name="FERRUCCI LUCIANO" userId="e8ca6612-3690-4144-a771-57e8d144291a" providerId="ADAL" clId="{8290BF0E-A433-4078-BE76-5D3EFF11BCA8}" dt="2022-10-07T09:04:58.767" v="8104" actId="20577"/>
          <ac:spMkLst>
            <pc:docMk/>
            <pc:sldMk cId="1391117882" sldId="285"/>
            <ac:spMk id="2" creationId="{82701211-51EC-3111-7817-4AE124503C1C}"/>
          </ac:spMkLst>
        </pc:spChg>
        <pc:spChg chg="add del mod">
          <ac:chgData name="FERRUCCI LUCIANO" userId="e8ca6612-3690-4144-a771-57e8d144291a" providerId="ADAL" clId="{8290BF0E-A433-4078-BE76-5D3EFF11BCA8}" dt="2022-10-09T14:57:22.569" v="10431" actId="478"/>
          <ac:spMkLst>
            <pc:docMk/>
            <pc:sldMk cId="1391117882" sldId="285"/>
            <ac:spMk id="3" creationId="{AF6F7B1B-1E0E-0551-D311-8D21714F12B7}"/>
          </ac:spMkLst>
        </pc:spChg>
        <pc:spChg chg="add del mod">
          <ac:chgData name="FERRUCCI LUCIANO" userId="e8ca6612-3690-4144-a771-57e8d144291a" providerId="ADAL" clId="{8290BF0E-A433-4078-BE76-5D3EFF11BCA8}" dt="2022-10-09T14:57:18.455" v="10426"/>
          <ac:spMkLst>
            <pc:docMk/>
            <pc:sldMk cId="1391117882" sldId="285"/>
            <ac:spMk id="12" creationId="{BDDB22B0-302E-384F-0246-5501F46FDD60}"/>
          </ac:spMkLst>
        </pc:spChg>
        <pc:spChg chg="mod">
          <ac:chgData name="FERRUCCI LUCIANO" userId="e8ca6612-3690-4144-a771-57e8d144291a" providerId="ADAL" clId="{8290BF0E-A433-4078-BE76-5D3EFF11BCA8}" dt="2022-10-11T10:26:24.028" v="13367" actId="20577"/>
          <ac:spMkLst>
            <pc:docMk/>
            <pc:sldMk cId="1391117882" sldId="285"/>
            <ac:spMk id="13" creationId="{13CF5257-736B-9462-58E5-A974662A0C7B}"/>
          </ac:spMkLst>
        </pc:spChg>
        <pc:spChg chg="add mod">
          <ac:chgData name="FERRUCCI LUCIANO" userId="e8ca6612-3690-4144-a771-57e8d144291a" providerId="ADAL" clId="{8290BF0E-A433-4078-BE76-5D3EFF11BCA8}" dt="2022-10-11T10:24:49.280" v="13314" actId="20577"/>
          <ac:spMkLst>
            <pc:docMk/>
            <pc:sldMk cId="1391117882" sldId="285"/>
            <ac:spMk id="15" creationId="{47F1297D-C4C0-91AB-B495-27726DAF83DF}"/>
          </ac:spMkLst>
        </pc:spChg>
        <pc:spChg chg="add mod">
          <ac:chgData name="FERRUCCI LUCIANO" userId="e8ca6612-3690-4144-a771-57e8d144291a" providerId="ADAL" clId="{8290BF0E-A433-4078-BE76-5D3EFF11BCA8}" dt="2022-10-11T10:24:57.644" v="13318" actId="20577"/>
          <ac:spMkLst>
            <pc:docMk/>
            <pc:sldMk cId="1391117882" sldId="285"/>
            <ac:spMk id="16" creationId="{A6611C25-5583-16A6-530A-481D7A409382}"/>
          </ac:spMkLst>
        </pc:spChg>
        <pc:spChg chg="add del mod">
          <ac:chgData name="FERRUCCI LUCIANO" userId="e8ca6612-3690-4144-a771-57e8d144291a" providerId="ADAL" clId="{8290BF0E-A433-4078-BE76-5D3EFF11BCA8}" dt="2022-10-09T14:57:17.790" v="10424"/>
          <ac:spMkLst>
            <pc:docMk/>
            <pc:sldMk cId="1391117882" sldId="285"/>
            <ac:spMk id="17" creationId="{B5D146CE-DEF6-DDB3-1804-24004650B9E8}"/>
          </ac:spMkLst>
        </pc:spChg>
        <pc:spChg chg="add del mod">
          <ac:chgData name="FERRUCCI LUCIANO" userId="e8ca6612-3690-4144-a771-57e8d144291a" providerId="ADAL" clId="{8290BF0E-A433-4078-BE76-5D3EFF11BCA8}" dt="2022-10-09T14:57:16.799" v="10420"/>
          <ac:spMkLst>
            <pc:docMk/>
            <pc:sldMk cId="1391117882" sldId="285"/>
            <ac:spMk id="18" creationId="{86C696C7-0C82-7A67-0000-8C7A3A930BC1}"/>
          </ac:spMkLst>
        </pc:spChg>
        <pc:spChg chg="add del mod">
          <ac:chgData name="FERRUCCI LUCIANO" userId="e8ca6612-3690-4144-a771-57e8d144291a" providerId="ADAL" clId="{8290BF0E-A433-4078-BE76-5D3EFF11BCA8}" dt="2022-10-09T14:57:16.401" v="10418"/>
          <ac:spMkLst>
            <pc:docMk/>
            <pc:sldMk cId="1391117882" sldId="285"/>
            <ac:spMk id="19" creationId="{A3695E9D-901D-91D4-BA05-C4482C6B1E3E}"/>
          </ac:spMkLst>
        </pc:spChg>
        <pc:picChg chg="add mod modCrop">
          <ac:chgData name="FERRUCCI LUCIANO" userId="e8ca6612-3690-4144-a771-57e8d144291a" providerId="ADAL" clId="{8290BF0E-A433-4078-BE76-5D3EFF11BCA8}" dt="2022-10-07T09:11:51.109" v="8404" actId="14100"/>
          <ac:picMkLst>
            <pc:docMk/>
            <pc:sldMk cId="1391117882" sldId="285"/>
            <ac:picMk id="11" creationId="{55876E06-7EFA-7598-BED1-B9558F789D2F}"/>
          </ac:picMkLst>
        </pc:picChg>
        <pc:picChg chg="add mod modCrop">
          <ac:chgData name="FERRUCCI LUCIANO" userId="e8ca6612-3690-4144-a771-57e8d144291a" providerId="ADAL" clId="{8290BF0E-A433-4078-BE76-5D3EFF11BCA8}" dt="2022-10-07T09:11:41.155" v="8401" actId="1076"/>
          <ac:picMkLst>
            <pc:docMk/>
            <pc:sldMk cId="1391117882" sldId="285"/>
            <ac:picMk id="14" creationId="{0B733F0C-743E-C24F-942B-CBCC82B90CF6}"/>
          </ac:picMkLst>
        </pc:picChg>
      </pc:sldChg>
      <pc:sldChg chg="addSp delSp modSp new mod">
        <pc:chgData name="FERRUCCI LUCIANO" userId="e8ca6612-3690-4144-a771-57e8d144291a" providerId="ADAL" clId="{8290BF0E-A433-4078-BE76-5D3EFF11BCA8}" dt="2022-10-11T16:39:10.164" v="13948" actId="1037"/>
        <pc:sldMkLst>
          <pc:docMk/>
          <pc:sldMk cId="1653790069" sldId="286"/>
        </pc:sldMkLst>
        <pc:spChg chg="add mod">
          <ac:chgData name="FERRUCCI LUCIANO" userId="e8ca6612-3690-4144-a771-57e8d144291a" providerId="ADAL" clId="{8290BF0E-A433-4078-BE76-5D3EFF11BCA8}" dt="2022-10-11T10:23:36.174" v="13302" actId="14100"/>
          <ac:spMkLst>
            <pc:docMk/>
            <pc:sldMk cId="1653790069" sldId="286"/>
            <ac:spMk id="2" creationId="{0FB8A5C3-B542-E795-E711-ECCCEAD02758}"/>
          </ac:spMkLst>
        </pc:spChg>
        <pc:spChg chg="del mod">
          <ac:chgData name="FERRUCCI LUCIANO" userId="e8ca6612-3690-4144-a771-57e8d144291a" providerId="ADAL" clId="{8290BF0E-A433-4078-BE76-5D3EFF11BCA8}" dt="2022-10-09T15:05:41.056" v="10851" actId="478"/>
          <ac:spMkLst>
            <pc:docMk/>
            <pc:sldMk cId="1653790069" sldId="286"/>
            <ac:spMk id="2" creationId="{2DD1E444-CC3E-ADDF-6EBE-AF27937FC1A3}"/>
          </ac:spMkLst>
        </pc:spChg>
        <pc:spChg chg="del">
          <ac:chgData name="FERRUCCI LUCIANO" userId="e8ca6612-3690-4144-a771-57e8d144291a" providerId="ADAL" clId="{8290BF0E-A433-4078-BE76-5D3EFF11BCA8}" dt="2022-10-09T15:05:49.714" v="10854" actId="478"/>
          <ac:spMkLst>
            <pc:docMk/>
            <pc:sldMk cId="1653790069" sldId="286"/>
            <ac:spMk id="3" creationId="{0EA2470A-96C4-7A00-5276-F86AFB108A46}"/>
          </ac:spMkLst>
        </pc:spChg>
        <pc:spChg chg="add del mod">
          <ac:chgData name="FERRUCCI LUCIANO" userId="e8ca6612-3690-4144-a771-57e8d144291a" providerId="ADAL" clId="{8290BF0E-A433-4078-BE76-5D3EFF11BCA8}" dt="2022-10-09T15:05:44.186" v="10853" actId="478"/>
          <ac:spMkLst>
            <pc:docMk/>
            <pc:sldMk cId="1653790069" sldId="286"/>
            <ac:spMk id="8" creationId="{FC991820-138A-A4DE-C7E3-E2BF3D665BBA}"/>
          </ac:spMkLst>
        </pc:spChg>
        <pc:spChg chg="add mod">
          <ac:chgData name="FERRUCCI LUCIANO" userId="e8ca6612-3690-4144-a771-57e8d144291a" providerId="ADAL" clId="{8290BF0E-A433-4078-BE76-5D3EFF11BCA8}" dt="2022-10-09T15:07:26.695" v="10930" actId="20577"/>
          <ac:spMkLst>
            <pc:docMk/>
            <pc:sldMk cId="1653790069" sldId="286"/>
            <ac:spMk id="9" creationId="{B1879BBE-8F30-0F1A-82CD-8A6ECF5BF1EB}"/>
          </ac:spMkLst>
        </pc:spChg>
        <pc:spChg chg="add del mod">
          <ac:chgData name="FERRUCCI LUCIANO" userId="e8ca6612-3690-4144-a771-57e8d144291a" providerId="ADAL" clId="{8290BF0E-A433-4078-BE76-5D3EFF11BCA8}" dt="2022-10-11T10:22:57.014" v="13281" actId="478"/>
          <ac:spMkLst>
            <pc:docMk/>
            <pc:sldMk cId="1653790069" sldId="286"/>
            <ac:spMk id="10" creationId="{4679CC76-90AD-B229-AF4E-2F5ED3582F6E}"/>
          </ac:spMkLst>
        </pc:spChg>
        <pc:spChg chg="add del mod">
          <ac:chgData name="FERRUCCI LUCIANO" userId="e8ca6612-3690-4144-a771-57e8d144291a" providerId="ADAL" clId="{8290BF0E-A433-4078-BE76-5D3EFF11BCA8}" dt="2022-10-11T10:22:53.714" v="13280" actId="478"/>
          <ac:spMkLst>
            <pc:docMk/>
            <pc:sldMk cId="1653790069" sldId="286"/>
            <ac:spMk id="11" creationId="{F17499C1-1B98-5F31-72B9-1C93235DA9AE}"/>
          </ac:spMkLst>
        </pc:spChg>
        <pc:spChg chg="add mod">
          <ac:chgData name="FERRUCCI LUCIANO" userId="e8ca6612-3690-4144-a771-57e8d144291a" providerId="ADAL" clId="{8290BF0E-A433-4078-BE76-5D3EFF11BCA8}" dt="2022-10-11T10:20:54.980" v="13205"/>
          <ac:spMkLst>
            <pc:docMk/>
            <pc:sldMk cId="1653790069" sldId="286"/>
            <ac:spMk id="16" creationId="{EAB72C3A-1D1B-3EE8-28C5-DE5701E6615B}"/>
          </ac:spMkLst>
        </pc:spChg>
        <pc:spChg chg="add mod">
          <ac:chgData name="FERRUCCI LUCIANO" userId="e8ca6612-3690-4144-a771-57e8d144291a" providerId="ADAL" clId="{8290BF0E-A433-4078-BE76-5D3EFF11BCA8}" dt="2022-10-11T10:20:54.980" v="13205"/>
          <ac:spMkLst>
            <pc:docMk/>
            <pc:sldMk cId="1653790069" sldId="286"/>
            <ac:spMk id="17" creationId="{517B029C-36FF-3861-1EEB-0D9E42344716}"/>
          </ac:spMkLst>
        </pc:spChg>
        <pc:spChg chg="add mod">
          <ac:chgData name="FERRUCCI LUCIANO" userId="e8ca6612-3690-4144-a771-57e8d144291a" providerId="ADAL" clId="{8290BF0E-A433-4078-BE76-5D3EFF11BCA8}" dt="2022-10-11T10:20:59.809" v="13206" actId="1076"/>
          <ac:spMkLst>
            <pc:docMk/>
            <pc:sldMk cId="1653790069" sldId="286"/>
            <ac:spMk id="18" creationId="{8B8AB36E-9C26-81B3-316F-E028ABC6E67B}"/>
          </ac:spMkLst>
        </pc:spChg>
        <pc:picChg chg="add del mod">
          <ac:chgData name="FERRUCCI LUCIANO" userId="e8ca6612-3690-4144-a771-57e8d144291a" providerId="ADAL" clId="{8290BF0E-A433-4078-BE76-5D3EFF11BCA8}" dt="2022-10-11T16:35:08.971" v="13872" actId="478"/>
          <ac:picMkLst>
            <pc:docMk/>
            <pc:sldMk cId="1653790069" sldId="286"/>
            <ac:picMk id="5" creationId="{5508871B-49EB-7D44-6F1D-10BFDED99653}"/>
          </ac:picMkLst>
        </pc:picChg>
        <pc:picChg chg="add del mod modCrop">
          <ac:chgData name="FERRUCCI LUCIANO" userId="e8ca6612-3690-4144-a771-57e8d144291a" providerId="ADAL" clId="{8290BF0E-A433-4078-BE76-5D3EFF11BCA8}" dt="2022-10-11T16:38:25.771" v="13927" actId="478"/>
          <ac:picMkLst>
            <pc:docMk/>
            <pc:sldMk cId="1653790069" sldId="286"/>
            <ac:picMk id="6" creationId="{CB7DEFDD-664D-91AC-425D-319ACABD8714}"/>
          </ac:picMkLst>
        </pc:picChg>
        <pc:picChg chg="add del mod modCrop">
          <ac:chgData name="FERRUCCI LUCIANO" userId="e8ca6612-3690-4144-a771-57e8d144291a" providerId="ADAL" clId="{8290BF0E-A433-4078-BE76-5D3EFF11BCA8}" dt="2022-10-11T16:32:05.654" v="13868" actId="478"/>
          <ac:picMkLst>
            <pc:docMk/>
            <pc:sldMk cId="1653790069" sldId="286"/>
            <ac:picMk id="7" creationId="{9FA83CC2-CF22-2B15-2EFA-4A24B131B700}"/>
          </ac:picMkLst>
        </pc:picChg>
        <pc:picChg chg="add mod">
          <ac:chgData name="FERRUCCI LUCIANO" userId="e8ca6612-3690-4144-a771-57e8d144291a" providerId="ADAL" clId="{8290BF0E-A433-4078-BE76-5D3EFF11BCA8}" dt="2022-10-11T16:32:13.633" v="13871" actId="1076"/>
          <ac:picMkLst>
            <pc:docMk/>
            <pc:sldMk cId="1653790069" sldId="286"/>
            <ac:picMk id="10" creationId="{D51966CC-355C-5A09-12B7-72CA3F271F82}"/>
          </ac:picMkLst>
        </pc:picChg>
        <pc:picChg chg="add mod">
          <ac:chgData name="FERRUCCI LUCIANO" userId="e8ca6612-3690-4144-a771-57e8d144291a" providerId="ADAL" clId="{8290BF0E-A433-4078-BE76-5D3EFF11BCA8}" dt="2022-10-11T10:19:51.521" v="13173"/>
          <ac:picMkLst>
            <pc:docMk/>
            <pc:sldMk cId="1653790069" sldId="286"/>
            <ac:picMk id="12" creationId="{85A82772-F27C-1CC7-9938-759837A0468A}"/>
          </ac:picMkLst>
        </pc:picChg>
        <pc:picChg chg="add mod">
          <ac:chgData name="FERRUCCI LUCIANO" userId="e8ca6612-3690-4144-a771-57e8d144291a" providerId="ADAL" clId="{8290BF0E-A433-4078-BE76-5D3EFF11BCA8}" dt="2022-10-11T10:19:51.521" v="13173"/>
          <ac:picMkLst>
            <pc:docMk/>
            <pc:sldMk cId="1653790069" sldId="286"/>
            <ac:picMk id="13" creationId="{4C583CC2-EF5F-3247-0DAF-DE130CFB8764}"/>
          </ac:picMkLst>
        </pc:picChg>
        <pc:picChg chg="add mod">
          <ac:chgData name="FERRUCCI LUCIANO" userId="e8ca6612-3690-4144-a771-57e8d144291a" providerId="ADAL" clId="{8290BF0E-A433-4078-BE76-5D3EFF11BCA8}" dt="2022-10-11T10:19:51.521" v="13173"/>
          <ac:picMkLst>
            <pc:docMk/>
            <pc:sldMk cId="1653790069" sldId="286"/>
            <ac:picMk id="14" creationId="{F2057423-3841-2278-6B31-0347FB38CCD4}"/>
          </ac:picMkLst>
        </pc:picChg>
        <pc:picChg chg="add mod">
          <ac:chgData name="FERRUCCI LUCIANO" userId="e8ca6612-3690-4144-a771-57e8d144291a" providerId="ADAL" clId="{8290BF0E-A433-4078-BE76-5D3EFF11BCA8}" dt="2022-10-11T10:19:51.521" v="13173"/>
          <ac:picMkLst>
            <pc:docMk/>
            <pc:sldMk cId="1653790069" sldId="286"/>
            <ac:picMk id="15" creationId="{5349C497-2603-6C7E-F407-B6EDF4111375}"/>
          </ac:picMkLst>
        </pc:picChg>
        <pc:picChg chg="add mod modCrop">
          <ac:chgData name="FERRUCCI LUCIANO" userId="e8ca6612-3690-4144-a771-57e8d144291a" providerId="ADAL" clId="{8290BF0E-A433-4078-BE76-5D3EFF11BCA8}" dt="2022-10-11T16:36:12.790" v="13926" actId="1037"/>
          <ac:picMkLst>
            <pc:docMk/>
            <pc:sldMk cId="1653790069" sldId="286"/>
            <ac:picMk id="19" creationId="{E904DA83-CB6E-047E-2B76-2E2541590446}"/>
          </ac:picMkLst>
        </pc:picChg>
        <pc:picChg chg="add mod modCrop">
          <ac:chgData name="FERRUCCI LUCIANO" userId="e8ca6612-3690-4144-a771-57e8d144291a" providerId="ADAL" clId="{8290BF0E-A433-4078-BE76-5D3EFF11BCA8}" dt="2022-10-11T16:39:10.164" v="13948" actId="1037"/>
          <ac:picMkLst>
            <pc:docMk/>
            <pc:sldMk cId="1653790069" sldId="286"/>
            <ac:picMk id="21" creationId="{587BFE82-2C8C-254E-7E07-A0E559D5B4AD}"/>
          </ac:picMkLst>
        </pc:picChg>
        <pc:cxnChg chg="add mod">
          <ac:chgData name="FERRUCCI LUCIANO" userId="e8ca6612-3690-4144-a771-57e8d144291a" providerId="ADAL" clId="{8290BF0E-A433-4078-BE76-5D3EFF11BCA8}" dt="2022-10-11T10:19:51.521" v="13173"/>
          <ac:cxnSpMkLst>
            <pc:docMk/>
            <pc:sldMk cId="1653790069" sldId="286"/>
            <ac:cxnSpMk id="8" creationId="{8F98AF23-3C3E-3250-F179-9D0BDB37C4A0}"/>
          </ac:cxnSpMkLst>
        </pc:cxnChg>
      </pc:sldChg>
      <pc:sldChg chg="addSp delSp modSp add mod">
        <pc:chgData name="FERRUCCI LUCIANO" userId="e8ca6612-3690-4144-a771-57e8d144291a" providerId="ADAL" clId="{8290BF0E-A433-4078-BE76-5D3EFF11BCA8}" dt="2022-10-11T10:48:50.047" v="13539" actId="1038"/>
        <pc:sldMkLst>
          <pc:docMk/>
          <pc:sldMk cId="1815198151" sldId="287"/>
        </pc:sldMkLst>
        <pc:spChg chg="mod">
          <ac:chgData name="FERRUCCI LUCIANO" userId="e8ca6612-3690-4144-a771-57e8d144291a" providerId="ADAL" clId="{8290BF0E-A433-4078-BE76-5D3EFF11BCA8}" dt="2022-10-11T10:32:43.004" v="13444" actId="20577"/>
          <ac:spMkLst>
            <pc:docMk/>
            <pc:sldMk cId="1815198151" sldId="287"/>
            <ac:spMk id="2" creationId="{82701211-51EC-3111-7817-4AE124503C1C}"/>
          </ac:spMkLst>
        </pc:spChg>
        <pc:spChg chg="del mod">
          <ac:chgData name="FERRUCCI LUCIANO" userId="e8ca6612-3690-4144-a771-57e8d144291a" providerId="ADAL" clId="{8290BF0E-A433-4078-BE76-5D3EFF11BCA8}" dt="2022-10-11T09:16:02.776" v="11720"/>
          <ac:spMkLst>
            <pc:docMk/>
            <pc:sldMk cId="1815198151" sldId="287"/>
            <ac:spMk id="13" creationId="{13CF5257-736B-9462-58E5-A974662A0C7B}"/>
          </ac:spMkLst>
        </pc:spChg>
        <pc:spChg chg="add del mod">
          <ac:chgData name="FERRUCCI LUCIANO" userId="e8ca6612-3690-4144-a771-57e8d144291a" providerId="ADAL" clId="{8290BF0E-A433-4078-BE76-5D3EFF11BCA8}" dt="2022-10-11T09:17:00.617" v="11734"/>
          <ac:spMkLst>
            <pc:docMk/>
            <pc:sldMk cId="1815198151" sldId="287"/>
            <ac:spMk id="16" creationId="{817C4475-C014-3B71-A3D9-343A916DD769}"/>
          </ac:spMkLst>
        </pc:spChg>
        <pc:spChg chg="add del mod">
          <ac:chgData name="FERRUCCI LUCIANO" userId="e8ca6612-3690-4144-a771-57e8d144291a" providerId="ADAL" clId="{8290BF0E-A433-4078-BE76-5D3EFF11BCA8}" dt="2022-10-11T09:19:11.232" v="11962"/>
          <ac:spMkLst>
            <pc:docMk/>
            <pc:sldMk cId="1815198151" sldId="287"/>
            <ac:spMk id="20" creationId="{514609A6-1768-90B6-A3F9-7E302EE7A580}"/>
          </ac:spMkLst>
        </pc:spChg>
        <pc:spChg chg="add mod">
          <ac:chgData name="FERRUCCI LUCIANO" userId="e8ca6612-3690-4144-a771-57e8d144291a" providerId="ADAL" clId="{8290BF0E-A433-4078-BE76-5D3EFF11BCA8}" dt="2022-10-11T09:23:22.505" v="12119" actId="1076"/>
          <ac:spMkLst>
            <pc:docMk/>
            <pc:sldMk cId="1815198151" sldId="287"/>
            <ac:spMk id="25" creationId="{27B91D60-F3B5-16EC-6998-B77F4DD8E9B4}"/>
          </ac:spMkLst>
        </pc:spChg>
        <pc:spChg chg="add mod">
          <ac:chgData name="FERRUCCI LUCIANO" userId="e8ca6612-3690-4144-a771-57e8d144291a" providerId="ADAL" clId="{8290BF0E-A433-4078-BE76-5D3EFF11BCA8}" dt="2022-10-11T10:48:50.047" v="13539" actId="1038"/>
          <ac:spMkLst>
            <pc:docMk/>
            <pc:sldMk cId="1815198151" sldId="287"/>
            <ac:spMk id="26" creationId="{22D06F5A-B5C9-6D3A-A73D-60BA8D40BEBE}"/>
          </ac:spMkLst>
        </pc:spChg>
        <pc:picChg chg="del">
          <ac:chgData name="FERRUCCI LUCIANO" userId="e8ca6612-3690-4144-a771-57e8d144291a" providerId="ADAL" clId="{8290BF0E-A433-4078-BE76-5D3EFF11BCA8}" dt="2022-10-11T09:15:19.316" v="11718" actId="478"/>
          <ac:picMkLst>
            <pc:docMk/>
            <pc:sldMk cId="1815198151" sldId="287"/>
            <ac:picMk id="11" creationId="{CDA4F932-166A-7A9F-AB9A-4273D7BB8CEA}"/>
          </ac:picMkLst>
        </pc:picChg>
        <pc:picChg chg="add del mod">
          <ac:chgData name="FERRUCCI LUCIANO" userId="e8ca6612-3690-4144-a771-57e8d144291a" providerId="ADAL" clId="{8290BF0E-A433-4078-BE76-5D3EFF11BCA8}" dt="2022-10-11T09:16:50.062" v="11730" actId="478"/>
          <ac:picMkLst>
            <pc:docMk/>
            <pc:sldMk cId="1815198151" sldId="287"/>
            <ac:picMk id="12" creationId="{1123AA57-FD9E-AC47-1E47-F18FE053EE2A}"/>
          </ac:picMkLst>
        </pc:picChg>
        <pc:picChg chg="del">
          <ac:chgData name="FERRUCCI LUCIANO" userId="e8ca6612-3690-4144-a771-57e8d144291a" providerId="ADAL" clId="{8290BF0E-A433-4078-BE76-5D3EFF11BCA8}" dt="2022-10-11T09:15:18.778" v="11717" actId="478"/>
          <ac:picMkLst>
            <pc:docMk/>
            <pc:sldMk cId="1815198151" sldId="287"/>
            <ac:picMk id="14" creationId="{6DD21740-73A4-3AF7-8195-314A20903EC5}"/>
          </ac:picMkLst>
        </pc:picChg>
        <pc:picChg chg="add del mod">
          <ac:chgData name="FERRUCCI LUCIANO" userId="e8ca6612-3690-4144-a771-57e8d144291a" providerId="ADAL" clId="{8290BF0E-A433-4078-BE76-5D3EFF11BCA8}" dt="2022-10-11T09:17:18.366" v="11736" actId="478"/>
          <ac:picMkLst>
            <pc:docMk/>
            <pc:sldMk cId="1815198151" sldId="287"/>
            <ac:picMk id="18" creationId="{058421EB-76BB-69DD-B03E-42B6A8743F82}"/>
          </ac:picMkLst>
        </pc:picChg>
        <pc:picChg chg="add mod modCrop">
          <ac:chgData name="FERRUCCI LUCIANO" userId="e8ca6612-3690-4144-a771-57e8d144291a" providerId="ADAL" clId="{8290BF0E-A433-4078-BE76-5D3EFF11BCA8}" dt="2022-10-11T10:33:11.435" v="13451" actId="1036"/>
          <ac:picMkLst>
            <pc:docMk/>
            <pc:sldMk cId="1815198151" sldId="287"/>
            <ac:picMk id="22" creationId="{017C8670-32A8-D282-3597-1A0ED6D626FD}"/>
          </ac:picMkLst>
        </pc:picChg>
        <pc:picChg chg="add mod">
          <ac:chgData name="FERRUCCI LUCIANO" userId="e8ca6612-3690-4144-a771-57e8d144291a" providerId="ADAL" clId="{8290BF0E-A433-4078-BE76-5D3EFF11BCA8}" dt="2022-10-11T09:20:09.585" v="11966" actId="1076"/>
          <ac:picMkLst>
            <pc:docMk/>
            <pc:sldMk cId="1815198151" sldId="287"/>
            <ac:picMk id="24" creationId="{2E090F23-63E4-7ED9-BBBA-6AA9354D999B}"/>
          </ac:picMkLst>
        </pc:picChg>
      </pc:sldChg>
      <pc:sldChg chg="add del">
        <pc:chgData name="FERRUCCI LUCIANO" userId="e8ca6612-3690-4144-a771-57e8d144291a" providerId="ADAL" clId="{8290BF0E-A433-4078-BE76-5D3EFF11BCA8}" dt="2022-10-11T09:26:26.980" v="12294" actId="47"/>
        <pc:sldMkLst>
          <pc:docMk/>
          <pc:sldMk cId="1403537702" sldId="288"/>
        </pc:sldMkLst>
      </pc:sldChg>
      <pc:sldChg chg="addSp delSp modSp add mod">
        <pc:chgData name="FERRUCCI LUCIANO" userId="e8ca6612-3690-4144-a771-57e8d144291a" providerId="ADAL" clId="{8290BF0E-A433-4078-BE76-5D3EFF11BCA8}" dt="2022-10-11T11:03:41.781" v="13729" actId="1036"/>
        <pc:sldMkLst>
          <pc:docMk/>
          <pc:sldMk cId="3771840715" sldId="288"/>
        </pc:sldMkLst>
        <pc:spChg chg="mod">
          <ac:chgData name="FERRUCCI LUCIANO" userId="e8ca6612-3690-4144-a771-57e8d144291a" providerId="ADAL" clId="{8290BF0E-A433-4078-BE76-5D3EFF11BCA8}" dt="2022-10-11T09:56:34.504" v="12725" actId="14100"/>
          <ac:spMkLst>
            <pc:docMk/>
            <pc:sldMk cId="3771840715" sldId="288"/>
            <ac:spMk id="2" creationId="{82701211-51EC-3111-7817-4AE124503C1C}"/>
          </ac:spMkLst>
        </pc:spChg>
        <pc:spChg chg="del mod">
          <ac:chgData name="FERRUCCI LUCIANO" userId="e8ca6612-3690-4144-a771-57e8d144291a" providerId="ADAL" clId="{8290BF0E-A433-4078-BE76-5D3EFF11BCA8}" dt="2022-10-11T09:53:05.237" v="12601" actId="478"/>
          <ac:spMkLst>
            <pc:docMk/>
            <pc:sldMk cId="3771840715" sldId="288"/>
            <ac:spMk id="13" creationId="{13CF5257-736B-9462-58E5-A974662A0C7B}"/>
          </ac:spMkLst>
        </pc:spChg>
        <pc:spChg chg="del">
          <ac:chgData name="FERRUCCI LUCIANO" userId="e8ca6612-3690-4144-a771-57e8d144291a" providerId="ADAL" clId="{8290BF0E-A433-4078-BE76-5D3EFF11BCA8}" dt="2022-10-11T09:53:03.035" v="12600" actId="478"/>
          <ac:spMkLst>
            <pc:docMk/>
            <pc:sldMk cId="3771840715" sldId="288"/>
            <ac:spMk id="14" creationId="{E75510F8-D9AB-C210-F09E-6C58C77B9E2F}"/>
          </ac:spMkLst>
        </pc:spChg>
        <pc:spChg chg="add mod">
          <ac:chgData name="FERRUCCI LUCIANO" userId="e8ca6612-3690-4144-a771-57e8d144291a" providerId="ADAL" clId="{8290BF0E-A433-4078-BE76-5D3EFF11BCA8}" dt="2022-10-11T10:11:09.469" v="13122" actId="2711"/>
          <ac:spMkLst>
            <pc:docMk/>
            <pc:sldMk cId="3771840715" sldId="288"/>
            <ac:spMk id="17" creationId="{C5148020-A8A5-DB01-0871-87C5E8CAC0AA}"/>
          </ac:spMkLst>
        </pc:spChg>
        <pc:spChg chg="add mod">
          <ac:chgData name="FERRUCCI LUCIANO" userId="e8ca6612-3690-4144-a771-57e8d144291a" providerId="ADAL" clId="{8290BF0E-A433-4078-BE76-5D3EFF11BCA8}" dt="2022-10-11T10:11:13.224" v="13123" actId="2711"/>
          <ac:spMkLst>
            <pc:docMk/>
            <pc:sldMk cId="3771840715" sldId="288"/>
            <ac:spMk id="18" creationId="{E513B1F9-732F-4CBF-DB66-64ED8B0983E0}"/>
          </ac:spMkLst>
        </pc:spChg>
        <pc:spChg chg="add mod">
          <ac:chgData name="FERRUCCI LUCIANO" userId="e8ca6612-3690-4144-a771-57e8d144291a" providerId="ADAL" clId="{8290BF0E-A433-4078-BE76-5D3EFF11BCA8}" dt="2022-10-11T10:11:18.307" v="13124" actId="2711"/>
          <ac:spMkLst>
            <pc:docMk/>
            <pc:sldMk cId="3771840715" sldId="288"/>
            <ac:spMk id="19" creationId="{9F984A06-5BD7-8CE2-88A4-1DB2629823F7}"/>
          </ac:spMkLst>
        </pc:spChg>
        <pc:spChg chg="add mod">
          <ac:chgData name="FERRUCCI LUCIANO" userId="e8ca6612-3690-4144-a771-57e8d144291a" providerId="ADAL" clId="{8290BF0E-A433-4078-BE76-5D3EFF11BCA8}" dt="2022-10-11T10:12:21.268" v="13127" actId="20577"/>
          <ac:spMkLst>
            <pc:docMk/>
            <pc:sldMk cId="3771840715" sldId="288"/>
            <ac:spMk id="20" creationId="{A079BBA2-2903-0ABD-2B24-6B3C1D65CFCE}"/>
          </ac:spMkLst>
        </pc:spChg>
        <pc:spChg chg="add mod">
          <ac:chgData name="FERRUCCI LUCIANO" userId="e8ca6612-3690-4144-a771-57e8d144291a" providerId="ADAL" clId="{8290BF0E-A433-4078-BE76-5D3EFF11BCA8}" dt="2022-10-11T10:57:17.393" v="13682" actId="20577"/>
          <ac:spMkLst>
            <pc:docMk/>
            <pc:sldMk cId="3771840715" sldId="288"/>
            <ac:spMk id="21" creationId="{EC881177-B70A-987F-4E85-936DC8795A8F}"/>
          </ac:spMkLst>
        </pc:spChg>
        <pc:picChg chg="add mod modCrop">
          <ac:chgData name="FERRUCCI LUCIANO" userId="e8ca6612-3690-4144-a771-57e8d144291a" providerId="ADAL" clId="{8290BF0E-A433-4078-BE76-5D3EFF11BCA8}" dt="2022-10-11T10:00:43.307" v="12885" actId="1038"/>
          <ac:picMkLst>
            <pc:docMk/>
            <pc:sldMk cId="3771840715" sldId="288"/>
            <ac:picMk id="3" creationId="{00448E74-B402-48E0-8238-536C43079276}"/>
          </ac:picMkLst>
        </pc:picChg>
        <pc:picChg chg="add mod modCrop">
          <ac:chgData name="FERRUCCI LUCIANO" userId="e8ca6612-3690-4144-a771-57e8d144291a" providerId="ADAL" clId="{8290BF0E-A433-4078-BE76-5D3EFF11BCA8}" dt="2022-10-11T09:56:17" v="12659" actId="1038"/>
          <ac:picMkLst>
            <pc:docMk/>
            <pc:sldMk cId="3771840715" sldId="288"/>
            <ac:picMk id="11" creationId="{0E511969-F75C-BC2D-242D-18A0EB3B1B68}"/>
          </ac:picMkLst>
        </pc:picChg>
        <pc:picChg chg="del">
          <ac:chgData name="FERRUCCI LUCIANO" userId="e8ca6612-3690-4144-a771-57e8d144291a" providerId="ADAL" clId="{8290BF0E-A433-4078-BE76-5D3EFF11BCA8}" dt="2022-10-11T09:26:44.025" v="12297" actId="478"/>
          <ac:picMkLst>
            <pc:docMk/>
            <pc:sldMk cId="3771840715" sldId="288"/>
            <ac:picMk id="12" creationId="{13DD5628-464B-E9BB-1B14-81E18B8612F2}"/>
          </ac:picMkLst>
        </pc:picChg>
        <pc:picChg chg="add mod modCrop">
          <ac:chgData name="FERRUCCI LUCIANO" userId="e8ca6612-3690-4144-a771-57e8d144291a" providerId="ADAL" clId="{8290BF0E-A433-4078-BE76-5D3EFF11BCA8}" dt="2022-10-11T11:03:41.781" v="13729" actId="1036"/>
          <ac:picMkLst>
            <pc:docMk/>
            <pc:sldMk cId="3771840715" sldId="288"/>
            <ac:picMk id="15" creationId="{C6FA3720-F855-85BC-7C1D-CFC56A071D2A}"/>
          </ac:picMkLst>
        </pc:picChg>
        <pc:picChg chg="add del mod modCrop">
          <ac:chgData name="FERRUCCI LUCIANO" userId="e8ca6612-3690-4144-a771-57e8d144291a" providerId="ADAL" clId="{8290BF0E-A433-4078-BE76-5D3EFF11BCA8}" dt="2022-10-11T10:17:19.971" v="13153" actId="478"/>
          <ac:picMkLst>
            <pc:docMk/>
            <pc:sldMk cId="3771840715" sldId="288"/>
            <ac:picMk id="16" creationId="{575F7127-DC95-675F-C7E4-C1416D65E633}"/>
          </ac:picMkLst>
        </pc:picChg>
        <pc:picChg chg="add del mod modCrop">
          <ac:chgData name="FERRUCCI LUCIANO" userId="e8ca6612-3690-4144-a771-57e8d144291a" providerId="ADAL" clId="{8290BF0E-A433-4078-BE76-5D3EFF11BCA8}" dt="2022-10-11T10:55:32.366" v="13617" actId="478"/>
          <ac:picMkLst>
            <pc:docMk/>
            <pc:sldMk cId="3771840715" sldId="288"/>
            <ac:picMk id="23" creationId="{2466FB08-3407-31B0-F986-C5E37B9DFF12}"/>
          </ac:picMkLst>
        </pc:picChg>
        <pc:picChg chg="add mod modCrop">
          <ac:chgData name="FERRUCCI LUCIANO" userId="e8ca6612-3690-4144-a771-57e8d144291a" providerId="ADAL" clId="{8290BF0E-A433-4078-BE76-5D3EFF11BCA8}" dt="2022-10-11T11:03:19.861" v="13720" actId="14100"/>
          <ac:picMkLst>
            <pc:docMk/>
            <pc:sldMk cId="3771840715" sldId="288"/>
            <ac:picMk id="25" creationId="{5A4DAD08-0E6F-00BB-A0AD-A2B03FB4F3B9}"/>
          </ac:picMkLst>
        </pc:picChg>
      </pc:sldChg>
      <pc:sldChg chg="addSp delSp modSp add mod">
        <pc:chgData name="FERRUCCI LUCIANO" userId="e8ca6612-3690-4144-a771-57e8d144291a" providerId="ADAL" clId="{8290BF0E-A433-4078-BE76-5D3EFF11BCA8}" dt="2022-10-11T11:02:01.146" v="13719" actId="1038"/>
        <pc:sldMkLst>
          <pc:docMk/>
          <pc:sldMk cId="626386050" sldId="289"/>
        </pc:sldMkLst>
        <pc:spChg chg="mod">
          <ac:chgData name="FERRUCCI LUCIANO" userId="e8ca6612-3690-4144-a771-57e8d144291a" providerId="ADAL" clId="{8290BF0E-A433-4078-BE76-5D3EFF11BCA8}" dt="2022-10-11T09:57:01.256" v="12777" actId="20577"/>
          <ac:spMkLst>
            <pc:docMk/>
            <pc:sldMk cId="626386050" sldId="289"/>
            <ac:spMk id="2" creationId="{82701211-51EC-3111-7817-4AE124503C1C}"/>
          </ac:spMkLst>
        </pc:spChg>
        <pc:spChg chg="add mod">
          <ac:chgData name="FERRUCCI LUCIANO" userId="e8ca6612-3690-4144-a771-57e8d144291a" providerId="ADAL" clId="{8290BF0E-A433-4078-BE76-5D3EFF11BCA8}" dt="2022-10-11T10:10:46.963" v="13118" actId="2711"/>
          <ac:spMkLst>
            <pc:docMk/>
            <pc:sldMk cId="626386050" sldId="289"/>
            <ac:spMk id="16" creationId="{027CEBE6-D973-F2F5-1234-4E5F76ED27FA}"/>
          </ac:spMkLst>
        </pc:spChg>
        <pc:spChg chg="add mod">
          <ac:chgData name="FERRUCCI LUCIANO" userId="e8ca6612-3690-4144-a771-57e8d144291a" providerId="ADAL" clId="{8290BF0E-A433-4078-BE76-5D3EFF11BCA8}" dt="2022-10-11T10:10:51.675" v="13119" actId="2711"/>
          <ac:spMkLst>
            <pc:docMk/>
            <pc:sldMk cId="626386050" sldId="289"/>
            <ac:spMk id="17" creationId="{B62847A9-6205-CA1B-F6F9-F13BDD8AC290}"/>
          </ac:spMkLst>
        </pc:spChg>
        <pc:spChg chg="add mod">
          <ac:chgData name="FERRUCCI LUCIANO" userId="e8ca6612-3690-4144-a771-57e8d144291a" providerId="ADAL" clId="{8290BF0E-A433-4078-BE76-5D3EFF11BCA8}" dt="2022-10-11T10:10:58.194" v="13120" actId="2711"/>
          <ac:spMkLst>
            <pc:docMk/>
            <pc:sldMk cId="626386050" sldId="289"/>
            <ac:spMk id="18" creationId="{5CDB33D1-2A19-8917-6F8E-97B70B4DC724}"/>
          </ac:spMkLst>
        </pc:spChg>
        <pc:spChg chg="add mod">
          <ac:chgData name="FERRUCCI LUCIANO" userId="e8ca6612-3690-4144-a771-57e8d144291a" providerId="ADAL" clId="{8290BF0E-A433-4078-BE76-5D3EFF11BCA8}" dt="2022-10-11T11:02:01.146" v="13719" actId="1038"/>
          <ac:spMkLst>
            <pc:docMk/>
            <pc:sldMk cId="626386050" sldId="289"/>
            <ac:spMk id="19" creationId="{B5277B3B-8A34-5201-74D4-FF30D93FD495}"/>
          </ac:spMkLst>
        </pc:spChg>
        <pc:spChg chg="add del mod">
          <ac:chgData name="FERRUCCI LUCIANO" userId="e8ca6612-3690-4144-a771-57e8d144291a" providerId="ADAL" clId="{8290BF0E-A433-4078-BE76-5D3EFF11BCA8}" dt="2022-10-11T10:09:19.774" v="13084" actId="478"/>
          <ac:spMkLst>
            <pc:docMk/>
            <pc:sldMk cId="626386050" sldId="289"/>
            <ac:spMk id="20" creationId="{9718C3A0-03E5-F6C7-3FB6-BAB5ABA06C9D}"/>
          </ac:spMkLst>
        </pc:spChg>
        <pc:spChg chg="add del mod">
          <ac:chgData name="FERRUCCI LUCIANO" userId="e8ca6612-3690-4144-a771-57e8d144291a" providerId="ADAL" clId="{8290BF0E-A433-4078-BE76-5D3EFF11BCA8}" dt="2022-10-11T10:10:17.122" v="13114" actId="478"/>
          <ac:spMkLst>
            <pc:docMk/>
            <pc:sldMk cId="626386050" sldId="289"/>
            <ac:spMk id="22" creationId="{FA33CD93-665E-9BDB-BD9D-65000851BBE1}"/>
          </ac:spMkLst>
        </pc:spChg>
        <pc:spChg chg="add del mod">
          <ac:chgData name="FERRUCCI LUCIANO" userId="e8ca6612-3690-4144-a771-57e8d144291a" providerId="ADAL" clId="{8290BF0E-A433-4078-BE76-5D3EFF11BCA8}" dt="2022-10-11T10:10:24.478" v="13117" actId="478"/>
          <ac:spMkLst>
            <pc:docMk/>
            <pc:sldMk cId="626386050" sldId="289"/>
            <ac:spMk id="24" creationId="{A2F8C0DA-56E4-1A93-D29A-96ED1F255147}"/>
          </ac:spMkLst>
        </pc:spChg>
        <pc:spChg chg="add mod">
          <ac:chgData name="FERRUCCI LUCIANO" userId="e8ca6612-3690-4144-a771-57e8d144291a" providerId="ADAL" clId="{8290BF0E-A433-4078-BE76-5D3EFF11BCA8}" dt="2022-10-11T10:57:25.206" v="13683"/>
          <ac:spMkLst>
            <pc:docMk/>
            <pc:sldMk cId="626386050" sldId="289"/>
            <ac:spMk id="25" creationId="{126B1B3E-434F-D050-E4E3-4CC0D855694D}"/>
          </ac:spMkLst>
        </pc:spChg>
        <pc:picChg chg="del">
          <ac:chgData name="FERRUCCI LUCIANO" userId="e8ca6612-3690-4144-a771-57e8d144291a" providerId="ADAL" clId="{8290BF0E-A433-4078-BE76-5D3EFF11BCA8}" dt="2022-10-11T09:58:17.555" v="12778" actId="478"/>
          <ac:picMkLst>
            <pc:docMk/>
            <pc:sldMk cId="626386050" sldId="289"/>
            <ac:picMk id="3" creationId="{00448E74-B402-48E0-8238-536C43079276}"/>
          </ac:picMkLst>
        </pc:picChg>
        <pc:picChg chg="del">
          <ac:chgData name="FERRUCCI LUCIANO" userId="e8ca6612-3690-4144-a771-57e8d144291a" providerId="ADAL" clId="{8290BF0E-A433-4078-BE76-5D3EFF11BCA8}" dt="2022-10-11T09:58:17.555" v="12778" actId="478"/>
          <ac:picMkLst>
            <pc:docMk/>
            <pc:sldMk cId="626386050" sldId="289"/>
            <ac:picMk id="11" creationId="{0E511969-F75C-BC2D-242D-18A0EB3B1B68}"/>
          </ac:picMkLst>
        </pc:picChg>
        <pc:picChg chg="add mod modCrop">
          <ac:chgData name="FERRUCCI LUCIANO" userId="e8ca6612-3690-4144-a771-57e8d144291a" providerId="ADAL" clId="{8290BF0E-A433-4078-BE76-5D3EFF11BCA8}" dt="2022-10-11T09:59:51.128" v="12812" actId="1037"/>
          <ac:picMkLst>
            <pc:docMk/>
            <pc:sldMk cId="626386050" sldId="289"/>
            <ac:picMk id="12" creationId="{1097CE1B-F87D-1494-0EF9-330B125313DE}"/>
          </ac:picMkLst>
        </pc:picChg>
        <pc:picChg chg="add mod modCrop">
          <ac:chgData name="FERRUCCI LUCIANO" userId="e8ca6612-3690-4144-a771-57e8d144291a" providerId="ADAL" clId="{8290BF0E-A433-4078-BE76-5D3EFF11BCA8}" dt="2022-10-11T09:59:54.115" v="12820" actId="1037"/>
          <ac:picMkLst>
            <pc:docMk/>
            <pc:sldMk cId="626386050" sldId="289"/>
            <ac:picMk id="13" creationId="{794DCA14-0E1C-AD35-B74F-4CD17AA23CB2}"/>
          </ac:picMkLst>
        </pc:picChg>
        <pc:picChg chg="add mod modCrop">
          <ac:chgData name="FERRUCCI LUCIANO" userId="e8ca6612-3690-4144-a771-57e8d144291a" providerId="ADAL" clId="{8290BF0E-A433-4078-BE76-5D3EFF11BCA8}" dt="2022-10-11T09:59:57.833" v="12835" actId="1037"/>
          <ac:picMkLst>
            <pc:docMk/>
            <pc:sldMk cId="626386050" sldId="289"/>
            <ac:picMk id="14" creationId="{B66C7514-F4DF-81C1-1BD6-CB5A78A8FF1B}"/>
          </ac:picMkLst>
        </pc:picChg>
        <pc:picChg chg="del">
          <ac:chgData name="FERRUCCI LUCIANO" userId="e8ca6612-3690-4144-a771-57e8d144291a" providerId="ADAL" clId="{8290BF0E-A433-4078-BE76-5D3EFF11BCA8}" dt="2022-10-11T09:58:17.555" v="12778" actId="478"/>
          <ac:picMkLst>
            <pc:docMk/>
            <pc:sldMk cId="626386050" sldId="289"/>
            <ac:picMk id="15" creationId="{C6FA3720-F855-85BC-7C1D-CFC56A071D2A}"/>
          </ac:picMkLst>
        </pc:picChg>
        <pc:picChg chg="add del mod modCrop">
          <ac:chgData name="FERRUCCI LUCIANO" userId="e8ca6612-3690-4144-a771-57e8d144291a" providerId="ADAL" clId="{8290BF0E-A433-4078-BE76-5D3EFF11BCA8}" dt="2022-10-11T10:17:26.099" v="13154" actId="478"/>
          <ac:picMkLst>
            <pc:docMk/>
            <pc:sldMk cId="626386050" sldId="289"/>
            <ac:picMk id="21" creationId="{0A0D88BB-060C-D8E6-C4C0-6314B6591AEE}"/>
          </ac:picMkLst>
        </pc:picChg>
        <pc:picChg chg="add mod modCrop">
          <ac:chgData name="FERRUCCI LUCIANO" userId="e8ca6612-3690-4144-a771-57e8d144291a" providerId="ADAL" clId="{8290BF0E-A433-4078-BE76-5D3EFF11BCA8}" dt="2022-10-11T10:58:23.585" v="13696" actId="1038"/>
          <ac:picMkLst>
            <pc:docMk/>
            <pc:sldMk cId="626386050" sldId="289"/>
            <ac:picMk id="27" creationId="{314BF417-6020-269A-C5B1-07939C9444EA}"/>
          </ac:picMkLst>
        </pc:picChg>
      </pc:sldChg>
      <pc:sldChg chg="add del">
        <pc:chgData name="FERRUCCI LUCIANO" userId="e8ca6612-3690-4144-a771-57e8d144291a" providerId="ADAL" clId="{8290BF0E-A433-4078-BE76-5D3EFF11BCA8}" dt="2022-10-11T09:16:54.974" v="11733"/>
        <pc:sldMkLst>
          <pc:docMk/>
          <pc:sldMk cId="1418681660" sldId="289"/>
        </pc:sldMkLst>
      </pc:sldChg>
      <pc:sldChg chg="addSp delSp modSp add mod">
        <pc:chgData name="FERRUCCI LUCIANO" userId="e8ca6612-3690-4144-a771-57e8d144291a" providerId="ADAL" clId="{8290BF0E-A433-4078-BE76-5D3EFF11BCA8}" dt="2022-10-12T08:04:36.164" v="13963" actId="20577"/>
        <pc:sldMkLst>
          <pc:docMk/>
          <pc:sldMk cId="2917650652" sldId="290"/>
        </pc:sldMkLst>
        <pc:spChg chg="mod">
          <ac:chgData name="FERRUCCI LUCIANO" userId="e8ca6612-3690-4144-a771-57e8d144291a" providerId="ADAL" clId="{8290BF0E-A433-4078-BE76-5D3EFF11BCA8}" dt="2022-10-11T10:25:37.504" v="13326" actId="20577"/>
          <ac:spMkLst>
            <pc:docMk/>
            <pc:sldMk cId="2917650652" sldId="290"/>
            <ac:spMk id="2" creationId="{82701211-51EC-3111-7817-4AE124503C1C}"/>
          </ac:spMkLst>
        </pc:spChg>
        <pc:spChg chg="add mod">
          <ac:chgData name="FERRUCCI LUCIANO" userId="e8ca6612-3690-4144-a771-57e8d144291a" providerId="ADAL" clId="{8290BF0E-A433-4078-BE76-5D3EFF11BCA8}" dt="2022-10-12T08:04:01.522" v="13957"/>
          <ac:spMkLst>
            <pc:docMk/>
            <pc:sldMk cId="2917650652" sldId="290"/>
            <ac:spMk id="12" creationId="{2D45A571-442B-0CEB-22E5-8F2CF122FF4A}"/>
          </ac:spMkLst>
        </pc:spChg>
        <pc:spChg chg="add del mod">
          <ac:chgData name="FERRUCCI LUCIANO" userId="e8ca6612-3690-4144-a771-57e8d144291a" providerId="ADAL" clId="{8290BF0E-A433-4078-BE76-5D3EFF11BCA8}" dt="2022-10-11T10:24:14.680" v="13304" actId="478"/>
          <ac:spMkLst>
            <pc:docMk/>
            <pc:sldMk cId="2917650652" sldId="290"/>
            <ac:spMk id="12" creationId="{616438CC-6D62-1F5B-B931-CD40D428A945}"/>
          </ac:spMkLst>
        </pc:spChg>
        <pc:spChg chg="del">
          <ac:chgData name="FERRUCCI LUCIANO" userId="e8ca6612-3690-4144-a771-57e8d144291a" providerId="ADAL" clId="{8290BF0E-A433-4078-BE76-5D3EFF11BCA8}" dt="2022-10-11T10:15:39.682" v="13131" actId="478"/>
          <ac:spMkLst>
            <pc:docMk/>
            <pc:sldMk cId="2917650652" sldId="290"/>
            <ac:spMk id="13" creationId="{13CF5257-736B-9462-58E5-A974662A0C7B}"/>
          </ac:spMkLst>
        </pc:spChg>
        <pc:spChg chg="add mod">
          <ac:chgData name="FERRUCCI LUCIANO" userId="e8ca6612-3690-4144-a771-57e8d144291a" providerId="ADAL" clId="{8290BF0E-A433-4078-BE76-5D3EFF11BCA8}" dt="2022-10-12T08:04:01.522" v="13957"/>
          <ac:spMkLst>
            <pc:docMk/>
            <pc:sldMk cId="2917650652" sldId="290"/>
            <ac:spMk id="13" creationId="{31586561-B1E7-F8D3-82B2-AE3AA7501D58}"/>
          </ac:spMkLst>
        </pc:spChg>
        <pc:spChg chg="add mod">
          <ac:chgData name="FERRUCCI LUCIANO" userId="e8ca6612-3690-4144-a771-57e8d144291a" providerId="ADAL" clId="{8290BF0E-A433-4078-BE76-5D3EFF11BCA8}" dt="2022-10-12T08:04:01.522" v="13957"/>
          <ac:spMkLst>
            <pc:docMk/>
            <pc:sldMk cId="2917650652" sldId="290"/>
            <ac:spMk id="14" creationId="{F8CBF445-DC97-ABD3-C9D4-83FBF2916FCC}"/>
          </ac:spMkLst>
        </pc:spChg>
        <pc:spChg chg="del">
          <ac:chgData name="FERRUCCI LUCIANO" userId="e8ca6612-3690-4144-a771-57e8d144291a" providerId="ADAL" clId="{8290BF0E-A433-4078-BE76-5D3EFF11BCA8}" dt="2022-10-11T10:24:19.154" v="13307" actId="478"/>
          <ac:spMkLst>
            <pc:docMk/>
            <pc:sldMk cId="2917650652" sldId="290"/>
            <ac:spMk id="15" creationId="{47F1297D-C4C0-91AB-B495-27726DAF83DF}"/>
          </ac:spMkLst>
        </pc:spChg>
        <pc:spChg chg="add mod">
          <ac:chgData name="FERRUCCI LUCIANO" userId="e8ca6612-3690-4144-a771-57e8d144291a" providerId="ADAL" clId="{8290BF0E-A433-4078-BE76-5D3EFF11BCA8}" dt="2022-10-12T08:04:01.522" v="13957"/>
          <ac:spMkLst>
            <pc:docMk/>
            <pc:sldMk cId="2917650652" sldId="290"/>
            <ac:spMk id="15" creationId="{D6913488-9204-6213-CE60-4C537E04985E}"/>
          </ac:spMkLst>
        </pc:spChg>
        <pc:spChg chg="del">
          <ac:chgData name="FERRUCCI LUCIANO" userId="e8ca6612-3690-4144-a771-57e8d144291a" providerId="ADAL" clId="{8290BF0E-A433-4078-BE76-5D3EFF11BCA8}" dt="2022-10-11T10:24:17.090" v="13306" actId="478"/>
          <ac:spMkLst>
            <pc:docMk/>
            <pc:sldMk cId="2917650652" sldId="290"/>
            <ac:spMk id="16" creationId="{A6611C25-5583-16A6-530A-481D7A409382}"/>
          </ac:spMkLst>
        </pc:spChg>
        <pc:spChg chg="add mod">
          <ac:chgData name="FERRUCCI LUCIANO" userId="e8ca6612-3690-4144-a771-57e8d144291a" providerId="ADAL" clId="{8290BF0E-A433-4078-BE76-5D3EFF11BCA8}" dt="2022-10-12T08:04:36.164" v="13963" actId="20577"/>
          <ac:spMkLst>
            <pc:docMk/>
            <pc:sldMk cId="2917650652" sldId="290"/>
            <ac:spMk id="20" creationId="{5ACDFAD3-A523-EEF8-B1B1-53E57CBFC68E}"/>
          </ac:spMkLst>
        </pc:spChg>
        <pc:picChg chg="add mod modCrop">
          <ac:chgData name="FERRUCCI LUCIANO" userId="e8ca6612-3690-4144-a771-57e8d144291a" providerId="ADAL" clId="{8290BF0E-A433-4078-BE76-5D3EFF11BCA8}" dt="2022-10-12T08:03:39.302" v="13956" actId="1076"/>
          <ac:picMkLst>
            <pc:docMk/>
            <pc:sldMk cId="2917650652" sldId="290"/>
            <ac:picMk id="11" creationId="{0F730135-DA63-1C3B-0F9D-D88C0E8A1026}"/>
          </ac:picMkLst>
        </pc:picChg>
        <pc:picChg chg="del">
          <ac:chgData name="FERRUCCI LUCIANO" userId="e8ca6612-3690-4144-a771-57e8d144291a" providerId="ADAL" clId="{8290BF0E-A433-4078-BE76-5D3EFF11BCA8}" dt="2022-10-11T10:24:15.377" v="13305" actId="478"/>
          <ac:picMkLst>
            <pc:docMk/>
            <pc:sldMk cId="2917650652" sldId="290"/>
            <ac:picMk id="11" creationId="{55876E06-7EFA-7598-BED1-B9558F789D2F}"/>
          </ac:picMkLst>
        </pc:picChg>
        <pc:picChg chg="del">
          <ac:chgData name="FERRUCCI LUCIANO" userId="e8ca6612-3690-4144-a771-57e8d144291a" providerId="ADAL" clId="{8290BF0E-A433-4078-BE76-5D3EFF11BCA8}" dt="2022-10-11T10:24:09.269" v="13303" actId="478"/>
          <ac:picMkLst>
            <pc:docMk/>
            <pc:sldMk cId="2917650652" sldId="290"/>
            <ac:picMk id="14" creationId="{0B733F0C-743E-C24F-942B-CBCC82B90CF6}"/>
          </ac:picMkLst>
        </pc:picChg>
        <pc:picChg chg="add mod">
          <ac:chgData name="FERRUCCI LUCIANO" userId="e8ca6612-3690-4144-a771-57e8d144291a" providerId="ADAL" clId="{8290BF0E-A433-4078-BE76-5D3EFF11BCA8}" dt="2022-10-11T11:00:05.820" v="13702" actId="1076"/>
          <ac:picMkLst>
            <pc:docMk/>
            <pc:sldMk cId="2917650652" sldId="290"/>
            <ac:picMk id="17" creationId="{07CD393B-523E-91BC-CE6F-5E0B42592854}"/>
          </ac:picMkLst>
        </pc:picChg>
        <pc:picChg chg="add mod">
          <ac:chgData name="FERRUCCI LUCIANO" userId="e8ca6612-3690-4144-a771-57e8d144291a" providerId="ADAL" clId="{8290BF0E-A433-4078-BE76-5D3EFF11BCA8}" dt="2022-10-11T11:00:11.589" v="13703" actId="14100"/>
          <ac:picMkLst>
            <pc:docMk/>
            <pc:sldMk cId="2917650652" sldId="290"/>
            <ac:picMk id="18" creationId="{8489C993-DC4E-1A0B-5751-0F9A4CA91D77}"/>
          </ac:picMkLst>
        </pc:picChg>
        <pc:picChg chg="add mod modCrop">
          <ac:chgData name="FERRUCCI LUCIANO" userId="e8ca6612-3690-4144-a771-57e8d144291a" providerId="ADAL" clId="{8290BF0E-A433-4078-BE76-5D3EFF11BCA8}" dt="2022-10-11T14:01:13.639" v="13867" actId="1037"/>
          <ac:picMkLst>
            <pc:docMk/>
            <pc:sldMk cId="2917650652" sldId="290"/>
            <ac:picMk id="19" creationId="{46CAAE33-B37D-7B37-5E14-2C2DA3AEE001}"/>
          </ac:picMkLst>
        </pc:picChg>
      </pc:sldChg>
      <pc:sldChg chg="add del">
        <pc:chgData name="FERRUCCI LUCIANO" userId="e8ca6612-3690-4144-a771-57e8d144291a" providerId="ADAL" clId="{8290BF0E-A433-4078-BE76-5D3EFF11BCA8}" dt="2022-10-11T10:15:46.987" v="13133"/>
        <pc:sldMkLst>
          <pc:docMk/>
          <pc:sldMk cId="388490239" sldId="291"/>
        </pc:sldMkLst>
      </pc:sldChg>
    </pc:docChg>
  </pc:docChgLst>
  <pc:docChgLst>
    <pc:chgData name="silvia.battistoni@imem.cnr.it" userId="S::urn:spo:guest#silvia.battistoni@imem.cnr.it::" providerId="AD" clId="Web-{FDB4CC6E-13EF-4DCE-BCEA-C042165B7277}"/>
    <pc:docChg chg="modSld">
      <pc:chgData name="silvia.battistoni@imem.cnr.it" userId="S::urn:spo:guest#silvia.battistoni@imem.cnr.it::" providerId="AD" clId="Web-{FDB4CC6E-13EF-4DCE-BCEA-C042165B7277}" dt="2022-10-12T13:24:01.932" v="28" actId="20577"/>
      <pc:docMkLst>
        <pc:docMk/>
      </pc:docMkLst>
      <pc:sldChg chg="modSp">
        <pc:chgData name="silvia.battistoni@imem.cnr.it" userId="S::urn:spo:guest#silvia.battistoni@imem.cnr.it::" providerId="AD" clId="Web-{FDB4CC6E-13EF-4DCE-BCEA-C042165B7277}" dt="2022-10-12T13:20:31.802" v="7" actId="20577"/>
        <pc:sldMkLst>
          <pc:docMk/>
          <pc:sldMk cId="4183843048" sldId="267"/>
        </pc:sldMkLst>
        <pc:spChg chg="mod">
          <ac:chgData name="silvia.battistoni@imem.cnr.it" userId="S::urn:spo:guest#silvia.battistoni@imem.cnr.it::" providerId="AD" clId="Web-{FDB4CC6E-13EF-4DCE-BCEA-C042165B7277}" dt="2022-10-12T13:20:31.802" v="7" actId="20577"/>
          <ac:spMkLst>
            <pc:docMk/>
            <pc:sldMk cId="4183843048" sldId="267"/>
            <ac:spMk id="13" creationId="{13CF5257-736B-9462-58E5-A974662A0C7B}"/>
          </ac:spMkLst>
        </pc:spChg>
      </pc:sldChg>
      <pc:sldChg chg="modSp">
        <pc:chgData name="silvia.battistoni@imem.cnr.it" userId="S::urn:spo:guest#silvia.battistoni@imem.cnr.it::" providerId="AD" clId="Web-{FDB4CC6E-13EF-4DCE-BCEA-C042165B7277}" dt="2022-10-12T13:24:01.932" v="28" actId="20577"/>
        <pc:sldMkLst>
          <pc:docMk/>
          <pc:sldMk cId="3630116887" sldId="280"/>
        </pc:sldMkLst>
        <pc:spChg chg="mod">
          <ac:chgData name="silvia.battistoni@imem.cnr.it" userId="S::urn:spo:guest#silvia.battistoni@imem.cnr.it::" providerId="AD" clId="Web-{FDB4CC6E-13EF-4DCE-BCEA-C042165B7277}" dt="2022-10-12T13:24:01.932" v="28" actId="20577"/>
          <ac:spMkLst>
            <pc:docMk/>
            <pc:sldMk cId="3630116887" sldId="280"/>
            <ac:spMk id="13" creationId="{13CF5257-736B-9462-58E5-A974662A0C7B}"/>
          </ac:spMkLst>
        </pc:spChg>
      </pc:sldChg>
    </pc:docChg>
  </pc:docChgLst>
  <pc:docChgLst>
    <pc:chgData name="Cocuzza  Matteo" userId="S::matteo.cocuzza@polito.it::d97a623d-4471-453f-92b0-b849c06b655e" providerId="AD" clId="Web-{35F1571D-EAA4-2DEE-49F9-46044571DDE5}"/>
    <pc:docChg chg="modSld">
      <pc:chgData name="Cocuzza  Matteo" userId="S::matteo.cocuzza@polito.it::d97a623d-4471-453f-92b0-b849c06b655e" providerId="AD" clId="Web-{35F1571D-EAA4-2DEE-49F9-46044571DDE5}" dt="2022-10-12T15:15:38.851" v="34"/>
      <pc:docMkLst>
        <pc:docMk/>
      </pc:docMkLst>
      <pc:sldChg chg="modSp">
        <pc:chgData name="Cocuzza  Matteo" userId="S::matteo.cocuzza@polito.it::d97a623d-4471-453f-92b0-b849c06b655e" providerId="AD" clId="Web-{35F1571D-EAA4-2DEE-49F9-46044571DDE5}" dt="2022-10-12T15:08:42.729" v="15"/>
        <pc:sldMkLst>
          <pc:docMk/>
          <pc:sldMk cId="1315014262" sldId="263"/>
        </pc:sldMkLst>
        <pc:spChg chg="mod">
          <ac:chgData name="Cocuzza  Matteo" userId="S::matteo.cocuzza@polito.it::d97a623d-4471-453f-92b0-b849c06b655e" providerId="AD" clId="Web-{35F1571D-EAA4-2DEE-49F9-46044571DDE5}" dt="2022-10-12T15:08:42.729" v="15"/>
          <ac:spMkLst>
            <pc:docMk/>
            <pc:sldMk cId="1315014262" sldId="263"/>
            <ac:spMk id="2" creationId="{82701211-51EC-3111-7817-4AE124503C1C}"/>
          </ac:spMkLst>
        </pc:spChg>
      </pc:sldChg>
      <pc:sldChg chg="modSp">
        <pc:chgData name="Cocuzza  Matteo" userId="S::matteo.cocuzza@polito.it::d97a623d-4471-453f-92b0-b849c06b655e" providerId="AD" clId="Web-{35F1571D-EAA4-2DEE-49F9-46044571DDE5}" dt="2022-10-12T15:01:06.262" v="0"/>
        <pc:sldMkLst>
          <pc:docMk/>
          <pc:sldMk cId="4183843048" sldId="267"/>
        </pc:sldMkLst>
        <pc:spChg chg="mod">
          <ac:chgData name="Cocuzza  Matteo" userId="S::matteo.cocuzza@polito.it::d97a623d-4471-453f-92b0-b849c06b655e" providerId="AD" clId="Web-{35F1571D-EAA4-2DEE-49F9-46044571DDE5}" dt="2022-10-12T15:01:06.262" v="0"/>
          <ac:spMkLst>
            <pc:docMk/>
            <pc:sldMk cId="4183843048" sldId="267"/>
            <ac:spMk id="2" creationId="{82701211-51EC-3111-7817-4AE124503C1C}"/>
          </ac:spMkLst>
        </pc:spChg>
      </pc:sldChg>
      <pc:sldChg chg="modSp">
        <pc:chgData name="Cocuzza  Matteo" userId="S::matteo.cocuzza@polito.it::d97a623d-4471-453f-92b0-b849c06b655e" providerId="AD" clId="Web-{35F1571D-EAA4-2DEE-49F9-46044571DDE5}" dt="2022-10-12T15:01:37.591" v="1"/>
        <pc:sldMkLst>
          <pc:docMk/>
          <pc:sldMk cId="2142316369" sldId="268"/>
        </pc:sldMkLst>
        <pc:spChg chg="mod">
          <ac:chgData name="Cocuzza  Matteo" userId="S::matteo.cocuzza@polito.it::d97a623d-4471-453f-92b0-b849c06b655e" providerId="AD" clId="Web-{35F1571D-EAA4-2DEE-49F9-46044571DDE5}" dt="2022-10-12T15:01:37.591" v="1"/>
          <ac:spMkLst>
            <pc:docMk/>
            <pc:sldMk cId="2142316369" sldId="268"/>
            <ac:spMk id="2" creationId="{82701211-51EC-3111-7817-4AE124503C1C}"/>
          </ac:spMkLst>
        </pc:spChg>
      </pc:sldChg>
      <pc:sldChg chg="modSp">
        <pc:chgData name="Cocuzza  Matteo" userId="S::matteo.cocuzza@polito.it::d97a623d-4471-453f-92b0-b849c06b655e" providerId="AD" clId="Web-{35F1571D-EAA4-2DEE-49F9-46044571DDE5}" dt="2022-10-12T15:02:58.140" v="2"/>
        <pc:sldMkLst>
          <pc:docMk/>
          <pc:sldMk cId="461336080" sldId="269"/>
        </pc:sldMkLst>
        <pc:spChg chg="mod">
          <ac:chgData name="Cocuzza  Matteo" userId="S::matteo.cocuzza@polito.it::d97a623d-4471-453f-92b0-b849c06b655e" providerId="AD" clId="Web-{35F1571D-EAA4-2DEE-49F9-46044571DDE5}" dt="2022-10-12T15:02:58.140" v="2"/>
          <ac:spMkLst>
            <pc:docMk/>
            <pc:sldMk cId="461336080" sldId="269"/>
            <ac:spMk id="2" creationId="{82701211-51EC-3111-7817-4AE124503C1C}"/>
          </ac:spMkLst>
        </pc:spChg>
      </pc:sldChg>
      <pc:sldChg chg="modSp">
        <pc:chgData name="Cocuzza  Matteo" userId="S::matteo.cocuzza@polito.it::d97a623d-4471-453f-92b0-b849c06b655e" providerId="AD" clId="Web-{35F1571D-EAA4-2DEE-49F9-46044571DDE5}" dt="2022-10-12T15:04:42.518" v="6" actId="20577"/>
        <pc:sldMkLst>
          <pc:docMk/>
          <pc:sldMk cId="2069974303" sldId="270"/>
        </pc:sldMkLst>
        <pc:spChg chg="mod">
          <ac:chgData name="Cocuzza  Matteo" userId="S::matteo.cocuzza@polito.it::d97a623d-4471-453f-92b0-b849c06b655e" providerId="AD" clId="Web-{35F1571D-EAA4-2DEE-49F9-46044571DDE5}" dt="2022-10-12T15:04:10.799" v="4"/>
          <ac:spMkLst>
            <pc:docMk/>
            <pc:sldMk cId="2069974303" sldId="270"/>
            <ac:spMk id="2" creationId="{82701211-51EC-3111-7817-4AE124503C1C}"/>
          </ac:spMkLst>
        </pc:spChg>
        <pc:spChg chg="mod">
          <ac:chgData name="Cocuzza  Matteo" userId="S::matteo.cocuzza@polito.it::d97a623d-4471-453f-92b0-b849c06b655e" providerId="AD" clId="Web-{35F1571D-EAA4-2DEE-49F9-46044571DDE5}" dt="2022-10-12T15:04:42.518" v="6" actId="20577"/>
          <ac:spMkLst>
            <pc:docMk/>
            <pc:sldMk cId="2069974303" sldId="270"/>
            <ac:spMk id="65" creationId="{A114F6BC-B11D-4272-7009-E04835987810}"/>
          </ac:spMkLst>
        </pc:spChg>
      </pc:sldChg>
      <pc:sldChg chg="modSp">
        <pc:chgData name="Cocuzza  Matteo" userId="S::matteo.cocuzza@polito.it::d97a623d-4471-453f-92b0-b849c06b655e" providerId="AD" clId="Web-{35F1571D-EAA4-2DEE-49F9-46044571DDE5}" dt="2022-10-12T15:06:23.678" v="7"/>
        <pc:sldMkLst>
          <pc:docMk/>
          <pc:sldMk cId="3606434683" sldId="272"/>
        </pc:sldMkLst>
        <pc:spChg chg="mod">
          <ac:chgData name="Cocuzza  Matteo" userId="S::matteo.cocuzza@polito.it::d97a623d-4471-453f-92b0-b849c06b655e" providerId="AD" clId="Web-{35F1571D-EAA4-2DEE-49F9-46044571DDE5}" dt="2022-10-12T15:06:23.678" v="7"/>
          <ac:spMkLst>
            <pc:docMk/>
            <pc:sldMk cId="3606434683" sldId="272"/>
            <ac:spMk id="2" creationId="{82701211-51EC-3111-7817-4AE124503C1C}"/>
          </ac:spMkLst>
        </pc:spChg>
      </pc:sldChg>
      <pc:sldChg chg="modSp">
        <pc:chgData name="Cocuzza  Matteo" userId="S::matteo.cocuzza@polito.it::d97a623d-4471-453f-92b0-b849c06b655e" providerId="AD" clId="Web-{35F1571D-EAA4-2DEE-49F9-46044571DDE5}" dt="2022-10-12T15:06:31.303" v="8"/>
        <pc:sldMkLst>
          <pc:docMk/>
          <pc:sldMk cId="536920954" sldId="273"/>
        </pc:sldMkLst>
        <pc:spChg chg="mod">
          <ac:chgData name="Cocuzza  Matteo" userId="S::matteo.cocuzza@polito.it::d97a623d-4471-453f-92b0-b849c06b655e" providerId="AD" clId="Web-{35F1571D-EAA4-2DEE-49F9-46044571DDE5}" dt="2022-10-12T15:06:31.303" v="8"/>
          <ac:spMkLst>
            <pc:docMk/>
            <pc:sldMk cId="536920954" sldId="273"/>
            <ac:spMk id="2" creationId="{82701211-51EC-3111-7817-4AE124503C1C}"/>
          </ac:spMkLst>
        </pc:spChg>
      </pc:sldChg>
      <pc:sldChg chg="modSp">
        <pc:chgData name="Cocuzza  Matteo" userId="S::matteo.cocuzza@polito.it::d97a623d-4471-453f-92b0-b849c06b655e" providerId="AD" clId="Web-{35F1571D-EAA4-2DEE-49F9-46044571DDE5}" dt="2022-10-12T15:08:56.198" v="17"/>
        <pc:sldMkLst>
          <pc:docMk/>
          <pc:sldMk cId="127686622" sldId="274"/>
        </pc:sldMkLst>
        <pc:spChg chg="mod">
          <ac:chgData name="Cocuzza  Matteo" userId="S::matteo.cocuzza@polito.it::d97a623d-4471-453f-92b0-b849c06b655e" providerId="AD" clId="Web-{35F1571D-EAA4-2DEE-49F9-46044571DDE5}" dt="2022-10-12T15:08:56.198" v="17"/>
          <ac:spMkLst>
            <pc:docMk/>
            <pc:sldMk cId="127686622" sldId="274"/>
            <ac:spMk id="2" creationId="{82701211-51EC-3111-7817-4AE124503C1C}"/>
          </ac:spMkLst>
        </pc:spChg>
      </pc:sldChg>
      <pc:sldChg chg="modSp">
        <pc:chgData name="Cocuzza  Matteo" userId="S::matteo.cocuzza@polito.it::d97a623d-4471-453f-92b0-b849c06b655e" providerId="AD" clId="Web-{35F1571D-EAA4-2DEE-49F9-46044571DDE5}" dt="2022-10-12T15:08:48.166" v="16"/>
        <pc:sldMkLst>
          <pc:docMk/>
          <pc:sldMk cId="4013218686" sldId="275"/>
        </pc:sldMkLst>
        <pc:spChg chg="mod">
          <ac:chgData name="Cocuzza  Matteo" userId="S::matteo.cocuzza@polito.it::d97a623d-4471-453f-92b0-b849c06b655e" providerId="AD" clId="Web-{35F1571D-EAA4-2DEE-49F9-46044571DDE5}" dt="2022-10-12T15:08:48.166" v="16"/>
          <ac:spMkLst>
            <pc:docMk/>
            <pc:sldMk cId="4013218686" sldId="275"/>
            <ac:spMk id="2" creationId="{82701211-51EC-3111-7817-4AE124503C1C}"/>
          </ac:spMkLst>
        </pc:spChg>
      </pc:sldChg>
      <pc:sldChg chg="modSp">
        <pc:chgData name="Cocuzza  Matteo" userId="S::matteo.cocuzza@polito.it::d97a623d-4471-453f-92b0-b849c06b655e" providerId="AD" clId="Web-{35F1571D-EAA4-2DEE-49F9-46044571DDE5}" dt="2022-10-12T15:08:39.463" v="14"/>
        <pc:sldMkLst>
          <pc:docMk/>
          <pc:sldMk cId="2466678250" sldId="276"/>
        </pc:sldMkLst>
        <pc:spChg chg="mod">
          <ac:chgData name="Cocuzza  Matteo" userId="S::matteo.cocuzza@polito.it::d97a623d-4471-453f-92b0-b849c06b655e" providerId="AD" clId="Web-{35F1571D-EAA4-2DEE-49F9-46044571DDE5}" dt="2022-10-12T15:08:39.463" v="14"/>
          <ac:spMkLst>
            <pc:docMk/>
            <pc:sldMk cId="2466678250" sldId="276"/>
            <ac:spMk id="2" creationId="{82701211-51EC-3111-7817-4AE124503C1C}"/>
          </ac:spMkLst>
        </pc:spChg>
      </pc:sldChg>
      <pc:sldChg chg="modSp">
        <pc:chgData name="Cocuzza  Matteo" userId="S::matteo.cocuzza@polito.it::d97a623d-4471-453f-92b0-b849c06b655e" providerId="AD" clId="Web-{35F1571D-EAA4-2DEE-49F9-46044571DDE5}" dt="2022-10-12T15:09:53.168" v="24" actId="20577"/>
        <pc:sldMkLst>
          <pc:docMk/>
          <pc:sldMk cId="4271235747" sldId="277"/>
        </pc:sldMkLst>
        <pc:spChg chg="mod">
          <ac:chgData name="Cocuzza  Matteo" userId="S::matteo.cocuzza@polito.it::d97a623d-4471-453f-92b0-b849c06b655e" providerId="AD" clId="Web-{35F1571D-EAA4-2DEE-49F9-46044571DDE5}" dt="2022-10-12T15:08:32.103" v="12"/>
          <ac:spMkLst>
            <pc:docMk/>
            <pc:sldMk cId="4271235747" sldId="277"/>
            <ac:spMk id="2" creationId="{82701211-51EC-3111-7817-4AE124503C1C}"/>
          </ac:spMkLst>
        </pc:spChg>
        <pc:spChg chg="mod">
          <ac:chgData name="Cocuzza  Matteo" userId="S::matteo.cocuzza@polito.it::d97a623d-4471-453f-92b0-b849c06b655e" providerId="AD" clId="Web-{35F1571D-EAA4-2DEE-49F9-46044571DDE5}" dt="2022-10-12T15:09:53.168" v="24" actId="20577"/>
          <ac:spMkLst>
            <pc:docMk/>
            <pc:sldMk cId="4271235747" sldId="277"/>
            <ac:spMk id="13" creationId="{13CF5257-736B-9462-58E5-A974662A0C7B}"/>
          </ac:spMkLst>
        </pc:spChg>
      </pc:sldChg>
      <pc:sldChg chg="modSp">
        <pc:chgData name="Cocuzza  Matteo" userId="S::matteo.cocuzza@polito.it::d97a623d-4471-453f-92b0-b849c06b655e" providerId="AD" clId="Web-{35F1571D-EAA4-2DEE-49F9-46044571DDE5}" dt="2022-10-12T15:08:35.760" v="13"/>
        <pc:sldMkLst>
          <pc:docMk/>
          <pc:sldMk cId="404386231" sldId="278"/>
        </pc:sldMkLst>
        <pc:spChg chg="mod">
          <ac:chgData name="Cocuzza  Matteo" userId="S::matteo.cocuzza@polito.it::d97a623d-4471-453f-92b0-b849c06b655e" providerId="AD" clId="Web-{35F1571D-EAA4-2DEE-49F9-46044571DDE5}" dt="2022-10-12T15:08:35.760" v="13"/>
          <ac:spMkLst>
            <pc:docMk/>
            <pc:sldMk cId="404386231" sldId="278"/>
            <ac:spMk id="2" creationId="{82701211-51EC-3111-7817-4AE124503C1C}"/>
          </ac:spMkLst>
        </pc:spChg>
      </pc:sldChg>
      <pc:sldChg chg="modSp">
        <pc:chgData name="Cocuzza  Matteo" userId="S::matteo.cocuzza@polito.it::d97a623d-4471-453f-92b0-b849c06b655e" providerId="AD" clId="Web-{35F1571D-EAA4-2DEE-49F9-46044571DDE5}" dt="2022-10-12T15:03:32.641" v="3"/>
        <pc:sldMkLst>
          <pc:docMk/>
          <pc:sldMk cId="2273775576" sldId="279"/>
        </pc:sldMkLst>
        <pc:spChg chg="mod">
          <ac:chgData name="Cocuzza  Matteo" userId="S::matteo.cocuzza@polito.it::d97a623d-4471-453f-92b0-b849c06b655e" providerId="AD" clId="Web-{35F1571D-EAA4-2DEE-49F9-46044571DDE5}" dt="2022-10-12T15:03:32.641" v="3"/>
          <ac:spMkLst>
            <pc:docMk/>
            <pc:sldMk cId="2273775576" sldId="279"/>
            <ac:spMk id="2" creationId="{82701211-51EC-3111-7817-4AE124503C1C}"/>
          </ac:spMkLst>
        </pc:spChg>
      </pc:sldChg>
      <pc:sldChg chg="modSp">
        <pc:chgData name="Cocuzza  Matteo" userId="S::matteo.cocuzza@polito.it::d97a623d-4471-453f-92b0-b849c06b655e" providerId="AD" clId="Web-{35F1571D-EAA4-2DEE-49F9-46044571DDE5}" dt="2022-10-12T15:10:32.123" v="25"/>
        <pc:sldMkLst>
          <pc:docMk/>
          <pc:sldMk cId="525209811" sldId="281"/>
        </pc:sldMkLst>
        <pc:spChg chg="mod">
          <ac:chgData name="Cocuzza  Matteo" userId="S::matteo.cocuzza@polito.it::d97a623d-4471-453f-92b0-b849c06b655e" providerId="AD" clId="Web-{35F1571D-EAA4-2DEE-49F9-46044571DDE5}" dt="2022-10-12T15:10:32.123" v="25"/>
          <ac:spMkLst>
            <pc:docMk/>
            <pc:sldMk cId="525209811" sldId="281"/>
            <ac:spMk id="2" creationId="{82701211-51EC-3111-7817-4AE124503C1C}"/>
          </ac:spMkLst>
        </pc:spChg>
      </pc:sldChg>
      <pc:sldChg chg="modSp">
        <pc:chgData name="Cocuzza  Matteo" userId="S::matteo.cocuzza@polito.it::d97a623d-4471-453f-92b0-b849c06b655e" providerId="AD" clId="Web-{35F1571D-EAA4-2DEE-49F9-46044571DDE5}" dt="2022-10-12T15:11:10.452" v="26"/>
        <pc:sldMkLst>
          <pc:docMk/>
          <pc:sldMk cId="4063740746" sldId="282"/>
        </pc:sldMkLst>
        <pc:spChg chg="mod">
          <ac:chgData name="Cocuzza  Matteo" userId="S::matteo.cocuzza@polito.it::d97a623d-4471-453f-92b0-b849c06b655e" providerId="AD" clId="Web-{35F1571D-EAA4-2DEE-49F9-46044571DDE5}" dt="2022-10-12T15:11:10.452" v="26"/>
          <ac:spMkLst>
            <pc:docMk/>
            <pc:sldMk cId="4063740746" sldId="282"/>
            <ac:spMk id="2" creationId="{82701211-51EC-3111-7817-4AE124503C1C}"/>
          </ac:spMkLst>
        </pc:spChg>
      </pc:sldChg>
      <pc:sldChg chg="modSp">
        <pc:chgData name="Cocuzza  Matteo" userId="S::matteo.cocuzza@polito.it::d97a623d-4471-453f-92b0-b849c06b655e" providerId="AD" clId="Web-{35F1571D-EAA4-2DEE-49F9-46044571DDE5}" dt="2022-10-12T15:12:20.751" v="28"/>
        <pc:sldMkLst>
          <pc:docMk/>
          <pc:sldMk cId="1881318954" sldId="283"/>
        </pc:sldMkLst>
        <pc:spChg chg="mod">
          <ac:chgData name="Cocuzza  Matteo" userId="S::matteo.cocuzza@polito.it::d97a623d-4471-453f-92b0-b849c06b655e" providerId="AD" clId="Web-{35F1571D-EAA4-2DEE-49F9-46044571DDE5}" dt="2022-10-12T15:12:20.751" v="28"/>
          <ac:spMkLst>
            <pc:docMk/>
            <pc:sldMk cId="1881318954" sldId="283"/>
            <ac:spMk id="2" creationId="{82701211-51EC-3111-7817-4AE124503C1C}"/>
          </ac:spMkLst>
        </pc:spChg>
      </pc:sldChg>
      <pc:sldChg chg="modSp">
        <pc:chgData name="Cocuzza  Matteo" userId="S::matteo.cocuzza@polito.it::d97a623d-4471-453f-92b0-b849c06b655e" providerId="AD" clId="Web-{35F1571D-EAA4-2DEE-49F9-46044571DDE5}" dt="2022-10-12T15:13:29.659" v="31"/>
        <pc:sldMkLst>
          <pc:docMk/>
          <pc:sldMk cId="91201585" sldId="284"/>
        </pc:sldMkLst>
        <pc:spChg chg="mod">
          <ac:chgData name="Cocuzza  Matteo" userId="S::matteo.cocuzza@polito.it::d97a623d-4471-453f-92b0-b849c06b655e" providerId="AD" clId="Web-{35F1571D-EAA4-2DEE-49F9-46044571DDE5}" dt="2022-10-12T15:13:29.659" v="31"/>
          <ac:spMkLst>
            <pc:docMk/>
            <pc:sldMk cId="91201585" sldId="284"/>
            <ac:spMk id="2" creationId="{82701211-51EC-3111-7817-4AE124503C1C}"/>
          </ac:spMkLst>
        </pc:spChg>
      </pc:sldChg>
      <pc:sldChg chg="modSp">
        <pc:chgData name="Cocuzza  Matteo" userId="S::matteo.cocuzza@polito.it::d97a623d-4471-453f-92b0-b849c06b655e" providerId="AD" clId="Web-{35F1571D-EAA4-2DEE-49F9-46044571DDE5}" dt="2022-10-12T15:14:13.036" v="33"/>
        <pc:sldMkLst>
          <pc:docMk/>
          <pc:sldMk cId="1391117882" sldId="285"/>
        </pc:sldMkLst>
        <pc:spChg chg="mod">
          <ac:chgData name="Cocuzza  Matteo" userId="S::matteo.cocuzza@polito.it::d97a623d-4471-453f-92b0-b849c06b655e" providerId="AD" clId="Web-{35F1571D-EAA4-2DEE-49F9-46044571DDE5}" dt="2022-10-12T15:14:13.036" v="33"/>
          <ac:spMkLst>
            <pc:docMk/>
            <pc:sldMk cId="1391117882" sldId="285"/>
            <ac:spMk id="2" creationId="{82701211-51EC-3111-7817-4AE124503C1C}"/>
          </ac:spMkLst>
        </pc:spChg>
      </pc:sldChg>
      <pc:sldChg chg="modSp">
        <pc:chgData name="Cocuzza  Matteo" userId="S::matteo.cocuzza@polito.it::d97a623d-4471-453f-92b0-b849c06b655e" providerId="AD" clId="Web-{35F1571D-EAA4-2DEE-49F9-46044571DDE5}" dt="2022-10-12T15:13:54.566" v="32"/>
        <pc:sldMkLst>
          <pc:docMk/>
          <pc:sldMk cId="1653790069" sldId="286"/>
        </pc:sldMkLst>
        <pc:spChg chg="mod">
          <ac:chgData name="Cocuzza  Matteo" userId="S::matteo.cocuzza@polito.it::d97a623d-4471-453f-92b0-b849c06b655e" providerId="AD" clId="Web-{35F1571D-EAA4-2DEE-49F9-46044571DDE5}" dt="2022-10-12T15:13:54.566" v="32"/>
          <ac:spMkLst>
            <pc:docMk/>
            <pc:sldMk cId="1653790069" sldId="286"/>
            <ac:spMk id="9" creationId="{B1879BBE-8F30-0F1A-82CD-8A6ECF5BF1EB}"/>
          </ac:spMkLst>
        </pc:spChg>
      </pc:sldChg>
      <pc:sldChg chg="modSp">
        <pc:chgData name="Cocuzza  Matteo" userId="S::matteo.cocuzza@polito.it::d97a623d-4471-453f-92b0-b849c06b655e" providerId="AD" clId="Web-{35F1571D-EAA4-2DEE-49F9-46044571DDE5}" dt="2022-10-12T15:11:57.735" v="27"/>
        <pc:sldMkLst>
          <pc:docMk/>
          <pc:sldMk cId="1815198151" sldId="287"/>
        </pc:sldMkLst>
        <pc:spChg chg="mod">
          <ac:chgData name="Cocuzza  Matteo" userId="S::matteo.cocuzza@polito.it::d97a623d-4471-453f-92b0-b849c06b655e" providerId="AD" clId="Web-{35F1571D-EAA4-2DEE-49F9-46044571DDE5}" dt="2022-10-12T15:11:57.735" v="27"/>
          <ac:spMkLst>
            <pc:docMk/>
            <pc:sldMk cId="1815198151" sldId="287"/>
            <ac:spMk id="2" creationId="{82701211-51EC-3111-7817-4AE124503C1C}"/>
          </ac:spMkLst>
        </pc:spChg>
      </pc:sldChg>
      <pc:sldChg chg="modSp">
        <pc:chgData name="Cocuzza  Matteo" userId="S::matteo.cocuzza@polito.it::d97a623d-4471-453f-92b0-b849c06b655e" providerId="AD" clId="Web-{35F1571D-EAA4-2DEE-49F9-46044571DDE5}" dt="2022-10-12T15:13:02.815" v="29"/>
        <pc:sldMkLst>
          <pc:docMk/>
          <pc:sldMk cId="3771840715" sldId="288"/>
        </pc:sldMkLst>
        <pc:spChg chg="mod">
          <ac:chgData name="Cocuzza  Matteo" userId="S::matteo.cocuzza@polito.it::d97a623d-4471-453f-92b0-b849c06b655e" providerId="AD" clId="Web-{35F1571D-EAA4-2DEE-49F9-46044571DDE5}" dt="2022-10-12T15:13:02.815" v="29"/>
          <ac:spMkLst>
            <pc:docMk/>
            <pc:sldMk cId="3771840715" sldId="288"/>
            <ac:spMk id="2" creationId="{82701211-51EC-3111-7817-4AE124503C1C}"/>
          </ac:spMkLst>
        </pc:spChg>
      </pc:sldChg>
      <pc:sldChg chg="modSp">
        <pc:chgData name="Cocuzza  Matteo" userId="S::matteo.cocuzza@polito.it::d97a623d-4471-453f-92b0-b849c06b655e" providerId="AD" clId="Web-{35F1571D-EAA4-2DEE-49F9-46044571DDE5}" dt="2022-10-12T15:13:19.346" v="30"/>
        <pc:sldMkLst>
          <pc:docMk/>
          <pc:sldMk cId="626386050" sldId="289"/>
        </pc:sldMkLst>
        <pc:spChg chg="mod">
          <ac:chgData name="Cocuzza  Matteo" userId="S::matteo.cocuzza@polito.it::d97a623d-4471-453f-92b0-b849c06b655e" providerId="AD" clId="Web-{35F1571D-EAA4-2DEE-49F9-46044571DDE5}" dt="2022-10-12T15:13:19.346" v="30"/>
          <ac:spMkLst>
            <pc:docMk/>
            <pc:sldMk cId="626386050" sldId="289"/>
            <ac:spMk id="2" creationId="{82701211-51EC-3111-7817-4AE124503C1C}"/>
          </ac:spMkLst>
        </pc:spChg>
      </pc:sldChg>
      <pc:sldChg chg="modSp">
        <pc:chgData name="Cocuzza  Matteo" userId="S::matteo.cocuzza@polito.it::d97a623d-4471-453f-92b0-b849c06b655e" providerId="AD" clId="Web-{35F1571D-EAA4-2DEE-49F9-46044571DDE5}" dt="2022-10-12T15:15:38.851" v="34"/>
        <pc:sldMkLst>
          <pc:docMk/>
          <pc:sldMk cId="2917650652" sldId="290"/>
        </pc:sldMkLst>
        <pc:spChg chg="mod">
          <ac:chgData name="Cocuzza  Matteo" userId="S::matteo.cocuzza@polito.it::d97a623d-4471-453f-92b0-b849c06b655e" providerId="AD" clId="Web-{35F1571D-EAA4-2DEE-49F9-46044571DDE5}" dt="2022-10-12T15:15:38.851" v="34"/>
          <ac:spMkLst>
            <pc:docMk/>
            <pc:sldMk cId="2917650652" sldId="290"/>
            <ac:spMk id="2" creationId="{82701211-51EC-3111-7817-4AE124503C1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88660B-19D4-49E8-9069-4DE0CD74B7F1}" type="datetimeFigureOut">
              <a:rPr lang="it-IT" smtClean="0"/>
              <a:t>12/10/2022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F77687-878F-4968-AD41-CF7FF91B777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87599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5D6FE44-C223-217C-01C3-2FD80042C4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98BAE5F5-DF96-9031-C15F-20DB2E0806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E14571A-BBFB-896E-8355-51636BB6E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5714D-197B-41FE-A506-3374A0C2DF16}" type="datetime1">
              <a:rPr lang="it-IT" smtClean="0"/>
              <a:t>12/10/2022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545897F-3FFB-F8FB-BBBD-903440B685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3FBA9CE-15FC-99BB-B806-71C5E0B3F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18038-1A00-4D0A-847D-EEAE199CCE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38673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85222DB-F3A9-E401-FF44-C6232E3799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7C44B3B-91DC-0FFE-5A65-CC29610D32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0B75A7D-C1CB-4B22-173C-5CE14F6748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9214A-C713-4566-B48A-60AEACFFBCD0}" type="datetime1">
              <a:rPr lang="it-IT" smtClean="0"/>
              <a:t>12/10/2022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F77AF30-3918-6640-AC4B-9995B07CA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0A68352-2CF8-8AB8-31FC-7966B9A7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18038-1A00-4D0A-847D-EEAE199CCE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66545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8572D2AF-4790-FDF1-2E72-373544A37F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C8983CD8-8561-FFEC-8DB5-FCBB941717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9DF4670-C130-41F3-1806-CA9C5AB04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09605-E2EF-4EC2-94E0-65899445D329}" type="datetime1">
              <a:rPr lang="it-IT" smtClean="0"/>
              <a:t>12/10/2022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5583FE5-A74D-F0AC-F4FF-6B72064608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10B53ED-611A-6B2A-49FE-2C8F7323AC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18038-1A00-4D0A-847D-EEAE199CCE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72500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2183797-3063-EC56-50AF-73D1CE0409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6C1B2F9-60B8-6866-D965-FEE68B62C6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F9A5E6B-1229-FC91-06F6-AAC1E744BA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2EEF0-3B24-4A49-8D62-917D4B45E486}" type="datetime1">
              <a:rPr lang="it-IT" smtClean="0"/>
              <a:t>12/10/2022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E5D01DB-0929-ADAA-7FAD-3C5394CC01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4E34DF8-3D5C-7191-D81E-89E582A644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18038-1A00-4D0A-847D-EEAE199CCE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94316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AC2A217-0FC6-F509-919B-78C6E33EE1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CF590EC8-5557-EEAB-7E95-97FE19F8EF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659EC81-C9E0-5348-5A6B-DE4A9A1DA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477E-4BC0-4AD5-BD49-A5FE22B68899}" type="datetime1">
              <a:rPr lang="it-IT" smtClean="0"/>
              <a:t>12/10/2022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8DAE819-0511-2C26-8351-033220FC92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AE75CC5-D31C-89D7-451F-6BD1E4CC32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18038-1A00-4D0A-847D-EEAE199CCE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15260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00302D3-AF7F-1CC9-4188-22BCC1BC6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EE64299-42CC-1B4C-6932-378BA919C1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9E8DFE47-5546-1E52-01DE-D597577222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DC99816A-6350-73DA-31B3-59402F059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46925-3985-4BBE-A35B-F50A65B27E86}" type="datetime1">
              <a:rPr lang="it-IT" smtClean="0"/>
              <a:t>12/10/2022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C91669C1-1A13-52B8-9840-BA17C71BB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7CA59DBF-D050-0D30-F805-8FEF3EDE33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18038-1A00-4D0A-847D-EEAE199CCE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35452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0A698ED-EDC7-C185-74F0-627725C7A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2F339DD-6B22-16C7-2E22-3F4D1C4C36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DDE94332-1277-D065-05C3-74A8A7A0D9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A4F6ABDE-EAC2-521D-F160-0B23C75AEF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7875B405-B5C8-E252-A2FF-60D74A5DEF2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5E63D874-CDDB-45EB-6242-ACB9F8226D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783B6-0381-4896-B166-4AA6FF18F051}" type="datetime1">
              <a:rPr lang="it-IT" smtClean="0"/>
              <a:t>12/10/2022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9C722080-7642-2234-CC91-4826EF90B2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7E39C09E-668B-6CD7-5460-71ECDFB5B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18038-1A00-4D0A-847D-EEAE199CCE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39548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3A99CC2-EA41-E47E-7B34-52CAE68152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9563E39E-8E6D-8956-B030-473B7DD22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C4057-2D28-43B6-92C4-6648C7507EFF}" type="datetime1">
              <a:rPr lang="it-IT" smtClean="0"/>
              <a:t>12/10/2022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15679DF9-4EE5-1DCA-D012-82A76EE720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6B4FD608-2DF3-E9B5-8A36-8B9AD93DF2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18038-1A00-4D0A-847D-EEAE199CCE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716758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DAE6E487-85C7-18E1-8534-D55EDB62B9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6FC94-B4F6-42E2-BC6E-9C7480EC957B}" type="datetime1">
              <a:rPr lang="it-IT" smtClean="0"/>
              <a:t>12/10/2022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16DCEE6C-38E3-1C14-E71A-8B33F0DC65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AFE4CC4-4059-035C-BCB2-33CE70D81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18038-1A00-4D0A-847D-EEAE199CCE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301968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B314C7A-84F4-2FED-922B-B40C18D5B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913DF28-94E3-48D1-76C7-604DA0484B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0BF209A-BC59-F808-FC21-451A69F092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C4C4FC2D-B953-79AC-B69C-775F6F8ECB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EF721-ECE6-4C3E-BF04-731939339800}" type="datetime1">
              <a:rPr lang="it-IT" smtClean="0"/>
              <a:t>12/10/2022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952C84D9-CCFF-15DE-9DB7-2E4FFA67B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12F2E6E9-EE67-5CCF-0992-FECBF6ED5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18038-1A00-4D0A-847D-EEAE199CCE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524411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4331E49-A5B8-ED9A-1AF1-1848124F0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7A4DBE1D-8964-2DB8-05F7-F7ABFD78189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9B6343B-1430-EFE0-AFA6-AE5610D7C4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AD6FF488-BF4D-1762-766B-1BE2BCC3B7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5CBB1-AF53-47CE-A746-4FDA289ED1A9}" type="datetime1">
              <a:rPr lang="it-IT" smtClean="0"/>
              <a:t>12/10/2022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8C619573-12B7-38E3-1086-CF109A4547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7DD59EBA-67AB-0C6C-C6D7-BC94962F5E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18038-1A00-4D0A-847D-EEAE199CCE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34857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EDA3B71B-11EF-0A8A-A609-9903B66BCB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6B14DC7-7BB7-29C1-AC75-465CA108FC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D44B68A-2AE2-9F80-51ED-8D699B8777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8BA59A-CF87-4B0D-95B6-517ADBDDF2A0}" type="datetime1">
              <a:rPr lang="it-IT" smtClean="0"/>
              <a:t>12/10/2022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459786A-CA56-285C-D35C-A9FD4EE7C8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79C5112-3330-F4FA-96DE-1AFC335A7F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D18038-1A00-4D0A-847D-EEAE199CCE1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59476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.jpeg"/><Relationship Id="rId7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Relationship Id="rId9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.jpeg"/><Relationship Id="rId7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.jpeg"/><Relationship Id="rId7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2.jpeg"/><Relationship Id="rId7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2.jpeg"/><Relationship Id="rId7" Type="http://schemas.openxmlformats.org/officeDocument/2006/relationships/image" Target="../media/image3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tiff"/><Relationship Id="rId3" Type="http://schemas.openxmlformats.org/officeDocument/2006/relationships/image" Target="../media/image2.jpeg"/><Relationship Id="rId7" Type="http://schemas.openxmlformats.org/officeDocument/2006/relationships/image" Target="../media/image44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46.tif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4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2.jpeg"/><Relationship Id="rId7" Type="http://schemas.openxmlformats.org/officeDocument/2006/relationships/image" Target="../media/image5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2.jpeg"/><Relationship Id="rId7" Type="http://schemas.openxmlformats.org/officeDocument/2006/relationships/image" Target="../media/image5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55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2.jpeg"/><Relationship Id="rId7" Type="http://schemas.openxmlformats.org/officeDocument/2006/relationships/image" Target="../media/image5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4.png"/><Relationship Id="rId10" Type="http://schemas.openxmlformats.org/officeDocument/2006/relationships/image" Target="../media/image60.png"/><Relationship Id="rId4" Type="http://schemas.openxmlformats.org/officeDocument/2006/relationships/image" Target="../media/image3.png"/><Relationship Id="rId9" Type="http://schemas.openxmlformats.org/officeDocument/2006/relationships/image" Target="../media/image5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2.jpeg"/><Relationship Id="rId7" Type="http://schemas.openxmlformats.org/officeDocument/2006/relationships/image" Target="../media/image6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64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2.jpeg"/><Relationship Id="rId7" Type="http://schemas.openxmlformats.org/officeDocument/2006/relationships/image" Target="../media/image6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6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11" Type="http://schemas.openxmlformats.org/officeDocument/2006/relationships/image" Target="../media/image72.png"/><Relationship Id="rId5" Type="http://schemas.openxmlformats.org/officeDocument/2006/relationships/image" Target="../media/image1.jpeg"/><Relationship Id="rId10" Type="http://schemas.openxmlformats.org/officeDocument/2006/relationships/image" Target="../media/image70.png"/><Relationship Id="rId4" Type="http://schemas.openxmlformats.org/officeDocument/2006/relationships/image" Target="../media/image71.png"/><Relationship Id="rId9" Type="http://schemas.openxmlformats.org/officeDocument/2006/relationships/image" Target="../media/image69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2.jpeg"/><Relationship Id="rId7" Type="http://schemas.openxmlformats.org/officeDocument/2006/relationships/image" Target="../media/image7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5" Type="http://schemas.openxmlformats.org/officeDocument/2006/relationships/image" Target="../media/image4.png"/><Relationship Id="rId10" Type="http://schemas.openxmlformats.org/officeDocument/2006/relationships/image" Target="../media/image77.png"/><Relationship Id="rId4" Type="http://schemas.openxmlformats.org/officeDocument/2006/relationships/image" Target="../media/image3.png"/><Relationship Id="rId9" Type="http://schemas.openxmlformats.org/officeDocument/2006/relationships/image" Target="../media/image76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2.jpeg"/><Relationship Id="rId7" Type="http://schemas.openxmlformats.org/officeDocument/2006/relationships/image" Target="../media/image7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.jpeg"/><Relationship Id="rId7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520B0DEE-957E-9A02-5392-6EE3A609D65B}"/>
              </a:ext>
            </a:extLst>
          </p:cNvPr>
          <p:cNvSpPr txBox="1">
            <a:spLocks/>
          </p:cNvSpPr>
          <p:nvPr/>
        </p:nvSpPr>
        <p:spPr>
          <a:xfrm>
            <a:off x="1524000" y="2637029"/>
            <a:ext cx="9144000" cy="11264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400" b="1">
                <a:latin typeface="Palatino Linotype" panose="02040502050505030304" pitchFamily="18" charset="0"/>
              </a:rPr>
              <a:t>REALIZATION OF NEUROMORPHIC SYSTEMS FOR THE DETECTION, TRANSDUCTION AND CLASSIFICATION OF BIO-ELECTRONIC SIGNALS</a:t>
            </a:r>
          </a:p>
        </p:txBody>
      </p:sp>
      <p:sp>
        <p:nvSpPr>
          <p:cNvPr id="5" name="Sottotitolo 2">
            <a:extLst>
              <a:ext uri="{FF2B5EF4-FFF2-40B4-BE49-F238E27FC236}">
                <a16:creationId xmlns:a16="http://schemas.microsoft.com/office/drawing/2014/main" id="{16DAB89A-DD70-4E0E-FBB6-5369601A0534}"/>
              </a:ext>
            </a:extLst>
          </p:cNvPr>
          <p:cNvSpPr txBox="1">
            <a:spLocks/>
          </p:cNvSpPr>
          <p:nvPr/>
        </p:nvSpPr>
        <p:spPr>
          <a:xfrm>
            <a:off x="1524000" y="1333850"/>
            <a:ext cx="9144000" cy="12412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b="1">
                <a:latin typeface="Palatino Linotype" panose="02040502050505030304" pitchFamily="18" charset="0"/>
                <a:ea typeface="+mj-ea"/>
                <a:cs typeface="Times New Roman" pitchFamily="18" charset="0"/>
              </a:rPr>
              <a:t>POLITECNICO DI TORINO</a:t>
            </a:r>
          </a:p>
          <a:p>
            <a:r>
              <a:rPr lang="it-IT" sz="2000" b="1">
                <a:latin typeface="Palatino Linotype" panose="02040502050505030304" pitchFamily="18" charset="0"/>
                <a:ea typeface="+mj-ea"/>
                <a:cs typeface="Times New Roman" pitchFamily="18" charset="0"/>
              </a:rPr>
              <a:t>Department of Electronics and </a:t>
            </a:r>
            <a:r>
              <a:rPr lang="it-IT" sz="2000" b="1" err="1">
                <a:latin typeface="Palatino Linotype" panose="02040502050505030304" pitchFamily="18" charset="0"/>
                <a:ea typeface="+mj-ea"/>
                <a:cs typeface="Times New Roman" pitchFamily="18" charset="0"/>
              </a:rPr>
              <a:t>Telecommunications</a:t>
            </a:r>
            <a:br>
              <a:rPr lang="it-IT" sz="2000" b="1">
                <a:latin typeface="Palatino Linotype" panose="02040502050505030304" pitchFamily="18" charset="0"/>
                <a:ea typeface="+mj-ea"/>
                <a:cs typeface="Times New Roman" pitchFamily="18" charset="0"/>
              </a:rPr>
            </a:br>
            <a:r>
              <a:rPr lang="it-IT" sz="2000" b="1" err="1">
                <a:latin typeface="Palatino Linotype" panose="02040502050505030304" pitchFamily="18" charset="0"/>
                <a:ea typeface="+mj-ea"/>
                <a:cs typeface="Times New Roman" pitchFamily="18" charset="0"/>
              </a:rPr>
              <a:t>Master’s</a:t>
            </a:r>
            <a:r>
              <a:rPr lang="it-IT" sz="2000" b="1">
                <a:latin typeface="Palatino Linotype" panose="02040502050505030304" pitchFamily="18" charset="0"/>
                <a:ea typeface="+mj-ea"/>
                <a:cs typeface="Times New Roman" pitchFamily="18" charset="0"/>
              </a:rPr>
              <a:t> Degree Course in </a:t>
            </a:r>
            <a:r>
              <a:rPr lang="it-IT" sz="2000" b="1" err="1">
                <a:latin typeface="Palatino Linotype" panose="02040502050505030304" pitchFamily="18" charset="0"/>
                <a:ea typeface="+mj-ea"/>
                <a:cs typeface="Times New Roman" pitchFamily="18" charset="0"/>
              </a:rPr>
              <a:t>Nanotechnologies</a:t>
            </a:r>
            <a:r>
              <a:rPr lang="it-IT" sz="2000" b="1">
                <a:latin typeface="Palatino Linotype" panose="02040502050505030304" pitchFamily="18" charset="0"/>
                <a:ea typeface="+mj-ea"/>
                <a:cs typeface="Times New Roman" pitchFamily="18" charset="0"/>
              </a:rPr>
              <a:t> for </a:t>
            </a:r>
            <a:r>
              <a:rPr lang="it-IT" sz="2000" b="1" err="1">
                <a:latin typeface="Palatino Linotype" panose="02040502050505030304" pitchFamily="18" charset="0"/>
                <a:ea typeface="+mj-ea"/>
                <a:cs typeface="Times New Roman" pitchFamily="18" charset="0"/>
              </a:rPr>
              <a:t>ICTs</a:t>
            </a:r>
            <a:endParaRPr lang="it-IT" sz="2000">
              <a:latin typeface="Palatino Linotype" panose="02040502050505030304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98DE3985-319D-DDEC-289F-FB8674EE6CAF}"/>
              </a:ext>
            </a:extLst>
          </p:cNvPr>
          <p:cNvSpPr txBox="1"/>
          <p:nvPr/>
        </p:nvSpPr>
        <p:spPr>
          <a:xfrm>
            <a:off x="1196772" y="4271227"/>
            <a:ext cx="609460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1600" b="1">
                <a:solidFill>
                  <a:schemeClr val="tx1"/>
                </a:solidFill>
                <a:latin typeface="Palatino Linotype" panose="02040502050505030304" pitchFamily="18" charset="0"/>
                <a:cs typeface="Times New Roman" pitchFamily="18" charset="0"/>
              </a:rPr>
              <a:t>Supervisor:</a:t>
            </a:r>
          </a:p>
          <a:p>
            <a:pPr algn="just"/>
            <a:r>
              <a:rPr lang="it-IT" sz="1600" b="1">
                <a:solidFill>
                  <a:schemeClr val="tx1"/>
                </a:solidFill>
                <a:latin typeface="Palatino Linotype" panose="02040502050505030304" pitchFamily="18" charset="0"/>
                <a:cs typeface="Times New Roman" pitchFamily="18" charset="0"/>
              </a:rPr>
              <a:t>Prof. Matteo COCUZZA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A3D8AEB4-33C5-18A2-0BE8-EE22AC1881B8}"/>
              </a:ext>
            </a:extLst>
          </p:cNvPr>
          <p:cNvSpPr txBox="1"/>
          <p:nvPr/>
        </p:nvSpPr>
        <p:spPr>
          <a:xfrm>
            <a:off x="1196772" y="4923643"/>
            <a:ext cx="609460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1600" b="1">
                <a:latin typeface="Palatino Linotype" panose="02040502050505030304" pitchFamily="18" charset="0"/>
                <a:cs typeface="Times New Roman" pitchFamily="18" charset="0"/>
              </a:rPr>
              <a:t>Co-</a:t>
            </a:r>
            <a:r>
              <a:rPr lang="it-IT" sz="1600" b="1" err="1">
                <a:latin typeface="Palatino Linotype" panose="02040502050505030304" pitchFamily="18" charset="0"/>
                <a:cs typeface="Times New Roman" pitchFamily="18" charset="0"/>
              </a:rPr>
              <a:t>Supervisors</a:t>
            </a:r>
            <a:r>
              <a:rPr lang="it-IT" sz="1600" b="1">
                <a:latin typeface="Palatino Linotype" panose="02040502050505030304" pitchFamily="18" charset="0"/>
                <a:cs typeface="Times New Roman" pitchFamily="18" charset="0"/>
              </a:rPr>
              <a:t>:</a:t>
            </a:r>
          </a:p>
          <a:p>
            <a:pPr algn="just"/>
            <a:r>
              <a:rPr lang="it-IT" sz="1600" b="1">
                <a:latin typeface="Palatino Linotype" panose="02040502050505030304" pitchFamily="18" charset="0"/>
                <a:cs typeface="Times New Roman" pitchFamily="18" charset="0"/>
              </a:rPr>
              <a:t>Dr. Simone Luigi MARASSO</a:t>
            </a:r>
          </a:p>
          <a:p>
            <a:pPr algn="just"/>
            <a:r>
              <a:rPr lang="it-IT" sz="1600" b="1">
                <a:latin typeface="Palatino Linotype" panose="02040502050505030304" pitchFamily="18" charset="0"/>
                <a:cs typeface="Times New Roman" pitchFamily="18" charset="0"/>
              </a:rPr>
              <a:t>Dr. Silvia BATTISTONI</a:t>
            </a:r>
          </a:p>
          <a:p>
            <a:pPr algn="just"/>
            <a:r>
              <a:rPr lang="it-IT" sz="1600" b="1">
                <a:latin typeface="Palatino Linotype" panose="02040502050505030304" pitchFamily="18" charset="0"/>
                <a:cs typeface="Times New Roman" pitchFamily="18" charset="0"/>
              </a:rPr>
              <a:t>Prof. Victor EROKHIN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6ED300FF-1E39-EC11-8A18-F1692DEA3C55}"/>
              </a:ext>
            </a:extLst>
          </p:cNvPr>
          <p:cNvSpPr txBox="1"/>
          <p:nvPr/>
        </p:nvSpPr>
        <p:spPr>
          <a:xfrm>
            <a:off x="5133363" y="6232431"/>
            <a:ext cx="19252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b="1">
                <a:latin typeface="Palatino Linotype" panose="02040502050505030304" pitchFamily="18" charset="0"/>
                <a:cs typeface="Times New Roman" pitchFamily="18" charset="0"/>
              </a:rPr>
              <a:t>A.Y. 2021/2022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3CC806AC-48D7-B9C8-7D60-DC57416C3110}"/>
              </a:ext>
            </a:extLst>
          </p:cNvPr>
          <p:cNvSpPr txBox="1"/>
          <p:nvPr/>
        </p:nvSpPr>
        <p:spPr>
          <a:xfrm>
            <a:off x="8656191" y="5217335"/>
            <a:ext cx="226502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t-IT" sz="1600" b="1">
                <a:latin typeface="Palatino Linotype" panose="02040502050505030304" pitchFamily="18" charset="0"/>
                <a:cs typeface="Times New Roman" pitchFamily="18" charset="0"/>
              </a:rPr>
              <a:t>Candidate:</a:t>
            </a:r>
          </a:p>
          <a:p>
            <a:pPr algn="r"/>
            <a:r>
              <a:rPr lang="it-IT" sz="1600" b="1">
                <a:latin typeface="Palatino Linotype" panose="02040502050505030304" pitchFamily="18" charset="0"/>
                <a:cs typeface="Times New Roman" pitchFamily="18" charset="0"/>
              </a:rPr>
              <a:t>Luciano Ferrucci</a:t>
            </a:r>
          </a:p>
        </p:txBody>
      </p:sp>
      <p:cxnSp>
        <p:nvCxnSpPr>
          <p:cNvPr id="14" name="Connettore 1 11">
            <a:extLst>
              <a:ext uri="{FF2B5EF4-FFF2-40B4-BE49-F238E27FC236}">
                <a16:creationId xmlns:a16="http://schemas.microsoft.com/office/drawing/2014/main" id="{E33273CA-0E26-170D-5A8B-6E2D1078852F}"/>
              </a:ext>
            </a:extLst>
          </p:cNvPr>
          <p:cNvCxnSpPr>
            <a:cxnSpLocks/>
          </p:cNvCxnSpPr>
          <p:nvPr/>
        </p:nvCxnSpPr>
        <p:spPr>
          <a:xfrm>
            <a:off x="1196772" y="2575564"/>
            <a:ext cx="97760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1 11">
            <a:extLst>
              <a:ext uri="{FF2B5EF4-FFF2-40B4-BE49-F238E27FC236}">
                <a16:creationId xmlns:a16="http://schemas.microsoft.com/office/drawing/2014/main" id="{CD94B6E2-59D4-6490-06B1-44A005BBC17C}"/>
              </a:ext>
            </a:extLst>
          </p:cNvPr>
          <p:cNvCxnSpPr>
            <a:cxnSpLocks/>
          </p:cNvCxnSpPr>
          <p:nvPr/>
        </p:nvCxnSpPr>
        <p:spPr>
          <a:xfrm>
            <a:off x="1196772" y="6199612"/>
            <a:ext cx="97760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Immagine 17" descr="Immagine che contiene testo, grafica vettoriale&#10;&#10;Descrizione generata automaticamente">
            <a:extLst>
              <a:ext uri="{FF2B5EF4-FFF2-40B4-BE49-F238E27FC236}">
                <a16:creationId xmlns:a16="http://schemas.microsoft.com/office/drawing/2014/main" id="{447546A1-61CF-0F65-8A78-12AA76006C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0668" y="97952"/>
            <a:ext cx="1249415" cy="1203079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04BF24CE-FC5F-2EE5-5027-B9B79F7972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9168" y="50591"/>
            <a:ext cx="1322608" cy="1322608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DDB06EC1-069E-14D0-0D30-C84D3A7DAE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6335" y="102203"/>
            <a:ext cx="1907098" cy="1074910"/>
          </a:xfrm>
          <a:prstGeom prst="rect">
            <a:avLst/>
          </a:prstGeom>
        </p:spPr>
      </p:pic>
      <p:pic>
        <p:nvPicPr>
          <p:cNvPr id="9" name="Picture 2" descr="IMEM-CNR">
            <a:extLst>
              <a:ext uri="{FF2B5EF4-FFF2-40B4-BE49-F238E27FC236}">
                <a16:creationId xmlns:a16="http://schemas.microsoft.com/office/drawing/2014/main" id="{2CE16C34-C8A0-9C75-4FF3-4EEF9E66EC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4291" y="110483"/>
            <a:ext cx="1073152" cy="1073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028C068E-B43F-BB79-2E8E-FB31F30123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18038-1A00-4D0A-847D-EEAE199CCE1B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517640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2701211-51EC-3111-7817-4AE124503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284" y="86512"/>
            <a:ext cx="11425804" cy="1344117"/>
          </a:xfrm>
        </p:spPr>
        <p:txBody>
          <a:bodyPr>
            <a:normAutofit/>
          </a:bodyPr>
          <a:lstStyle/>
          <a:p>
            <a:r>
              <a:rPr lang="it-IT" sz="3000" b="1">
                <a:latin typeface="Times New Roman" panose="02020603050405020304" pitchFamily="18" charset="0"/>
                <a:cs typeface="Times New Roman" panose="02020603050405020304" pitchFamily="18" charset="0"/>
              </a:rPr>
              <a:t>Devices layout </a:t>
            </a:r>
            <a:r>
              <a:rPr lang="it-IT" sz="3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optimization</a:t>
            </a:r>
            <a:endParaRPr lang="it-IT" sz="3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Connettore 1 11">
            <a:extLst>
              <a:ext uri="{FF2B5EF4-FFF2-40B4-BE49-F238E27FC236}">
                <a16:creationId xmlns:a16="http://schemas.microsoft.com/office/drawing/2014/main" id="{8FA3BD1E-C580-47E0-1BB0-D7FD3BBA8A80}"/>
              </a:ext>
            </a:extLst>
          </p:cNvPr>
          <p:cNvCxnSpPr>
            <a:cxnSpLocks/>
          </p:cNvCxnSpPr>
          <p:nvPr/>
        </p:nvCxnSpPr>
        <p:spPr>
          <a:xfrm>
            <a:off x="1196772" y="6199612"/>
            <a:ext cx="97760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magine 4" descr="Immagine che contiene testo, grafica vettoriale&#10;&#10;Descrizione generata automaticamente">
            <a:extLst>
              <a:ext uri="{FF2B5EF4-FFF2-40B4-BE49-F238E27FC236}">
                <a16:creationId xmlns:a16="http://schemas.microsoft.com/office/drawing/2014/main" id="{DA2927FC-4949-3106-589A-E639E6467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338" y="6243650"/>
            <a:ext cx="571946" cy="550734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4431A306-0357-5C96-18F6-8BF63E3DAF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580" y="6243650"/>
            <a:ext cx="603572" cy="60357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7650E748-1389-A992-DE13-CB2E52C925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02" y="6243650"/>
            <a:ext cx="936486" cy="527838"/>
          </a:xfrm>
          <a:prstGeom prst="rect">
            <a:avLst/>
          </a:prstGeom>
        </p:spPr>
      </p:pic>
      <p:pic>
        <p:nvPicPr>
          <p:cNvPr id="8" name="Picture 2" descr="IMEM-CNR">
            <a:extLst>
              <a:ext uri="{FF2B5EF4-FFF2-40B4-BE49-F238E27FC236}">
                <a16:creationId xmlns:a16="http://schemas.microsoft.com/office/drawing/2014/main" id="{7F6413A3-0289-81DE-1D15-E43FA43728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470" y="6243650"/>
            <a:ext cx="526974" cy="52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BC233B59-3F58-073B-D069-FCF464C54DB6}"/>
              </a:ext>
            </a:extLst>
          </p:cNvPr>
          <p:cNvSpPr txBox="1"/>
          <p:nvPr/>
        </p:nvSpPr>
        <p:spPr>
          <a:xfrm>
            <a:off x="9251687" y="6352143"/>
            <a:ext cx="1909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latin typeface="Times New Roman" panose="02020603050405020304" pitchFamily="18" charset="0"/>
                <a:cs typeface="Times New Roman" panose="02020603050405020304" pitchFamily="18" charset="0"/>
              </a:rPr>
              <a:t>Luciano Ferrucci</a:t>
            </a:r>
          </a:p>
        </p:txBody>
      </p:sp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CAAB459A-6E46-EBE3-5A28-0793E01CA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18038-1A00-4D0A-847D-EEAE199CCE1B}" type="slidenum">
              <a:rPr lang="it-IT" smtClean="0"/>
              <a:t>10</a:t>
            </a:fld>
            <a:endParaRPr lang="it-IT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1D4FFBA7-B269-8274-C07D-0C6A1B851A79}"/>
              </a:ext>
            </a:extLst>
          </p:cNvPr>
          <p:cNvSpPr txBox="1"/>
          <p:nvPr/>
        </p:nvSpPr>
        <p:spPr>
          <a:xfrm>
            <a:off x="1513930" y="3646173"/>
            <a:ext cx="9076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w2000 </a:t>
            </a:r>
          </a:p>
          <a:p>
            <a:r>
              <a:rPr lang="it-IT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Old</a:t>
            </a:r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version</a:t>
            </a:r>
            <a:endParaRPr lang="it-IT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433160B6-398C-1B81-93DD-17783F470700}"/>
              </a:ext>
            </a:extLst>
          </p:cNvPr>
          <p:cNvSpPr txBox="1"/>
          <p:nvPr/>
        </p:nvSpPr>
        <p:spPr>
          <a:xfrm>
            <a:off x="10664204" y="999292"/>
            <a:ext cx="9669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w500 </a:t>
            </a:r>
          </a:p>
          <a:p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it-IT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version</a:t>
            </a:r>
            <a:endParaRPr lang="it-IT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6" name="Connettore 2 35">
            <a:extLst>
              <a:ext uri="{FF2B5EF4-FFF2-40B4-BE49-F238E27FC236}">
                <a16:creationId xmlns:a16="http://schemas.microsoft.com/office/drawing/2014/main" id="{09BC923E-AB52-EEC7-8EC9-0E5AE64AF087}"/>
              </a:ext>
            </a:extLst>
          </p:cNvPr>
          <p:cNvCxnSpPr>
            <a:cxnSpLocks/>
          </p:cNvCxnSpPr>
          <p:nvPr/>
        </p:nvCxnSpPr>
        <p:spPr>
          <a:xfrm>
            <a:off x="2547468" y="3462124"/>
            <a:ext cx="2824376" cy="0"/>
          </a:xfrm>
          <a:prstGeom prst="straightConnector1">
            <a:avLst/>
          </a:prstGeom>
          <a:ln w="2857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5E47786E-FBEE-E76C-0405-B887A466F8B1}"/>
              </a:ext>
            </a:extLst>
          </p:cNvPr>
          <p:cNvSpPr txBox="1"/>
          <p:nvPr/>
        </p:nvSpPr>
        <p:spPr>
          <a:xfrm>
            <a:off x="3471848" y="3454614"/>
            <a:ext cx="76495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100"/>
              <a:t>19,92 mm</a:t>
            </a:r>
          </a:p>
        </p:txBody>
      </p:sp>
      <p:cxnSp>
        <p:nvCxnSpPr>
          <p:cNvPr id="43" name="Connettore 2 42">
            <a:extLst>
              <a:ext uri="{FF2B5EF4-FFF2-40B4-BE49-F238E27FC236}">
                <a16:creationId xmlns:a16="http://schemas.microsoft.com/office/drawing/2014/main" id="{6F79BE40-BB21-E973-5F24-7E79CD96580D}"/>
              </a:ext>
            </a:extLst>
          </p:cNvPr>
          <p:cNvCxnSpPr>
            <a:cxnSpLocks/>
          </p:cNvCxnSpPr>
          <p:nvPr/>
        </p:nvCxnSpPr>
        <p:spPr>
          <a:xfrm>
            <a:off x="2510421" y="1188329"/>
            <a:ext cx="0" cy="2225246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CasellaDiTesto 43">
            <a:extLst>
              <a:ext uri="{FF2B5EF4-FFF2-40B4-BE49-F238E27FC236}">
                <a16:creationId xmlns:a16="http://schemas.microsoft.com/office/drawing/2014/main" id="{2DBF5508-A283-5DBA-D023-EDB1BC546B3D}"/>
              </a:ext>
            </a:extLst>
          </p:cNvPr>
          <p:cNvSpPr txBox="1"/>
          <p:nvPr/>
        </p:nvSpPr>
        <p:spPr>
          <a:xfrm rot="16200000">
            <a:off x="1920250" y="2287422"/>
            <a:ext cx="8194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/>
              <a:t>15,92 mm</a:t>
            </a:r>
          </a:p>
        </p:txBody>
      </p:sp>
      <p:cxnSp>
        <p:nvCxnSpPr>
          <p:cNvPr id="46" name="Connettore 2 45">
            <a:extLst>
              <a:ext uri="{FF2B5EF4-FFF2-40B4-BE49-F238E27FC236}">
                <a16:creationId xmlns:a16="http://schemas.microsoft.com/office/drawing/2014/main" id="{8A380557-60F6-2ED7-2C10-34A608BA5264}"/>
              </a:ext>
            </a:extLst>
          </p:cNvPr>
          <p:cNvCxnSpPr>
            <a:cxnSpLocks/>
          </p:cNvCxnSpPr>
          <p:nvPr/>
        </p:nvCxnSpPr>
        <p:spPr>
          <a:xfrm>
            <a:off x="7026770" y="3322015"/>
            <a:ext cx="3465728" cy="0"/>
          </a:xfrm>
          <a:prstGeom prst="straightConnector1">
            <a:avLst/>
          </a:prstGeom>
          <a:ln w="2857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CasellaDiTesto 46">
            <a:extLst>
              <a:ext uri="{FF2B5EF4-FFF2-40B4-BE49-F238E27FC236}">
                <a16:creationId xmlns:a16="http://schemas.microsoft.com/office/drawing/2014/main" id="{9FA77AE7-B3D5-6726-C0EB-9B600BD5CAB1}"/>
              </a:ext>
            </a:extLst>
          </p:cNvPr>
          <p:cNvSpPr txBox="1"/>
          <p:nvPr/>
        </p:nvSpPr>
        <p:spPr>
          <a:xfrm>
            <a:off x="8377157" y="3302967"/>
            <a:ext cx="69281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100"/>
              <a:t>27,3 mm</a:t>
            </a:r>
          </a:p>
        </p:txBody>
      </p:sp>
      <p:cxnSp>
        <p:nvCxnSpPr>
          <p:cNvPr id="48" name="Connettore 2 47">
            <a:extLst>
              <a:ext uri="{FF2B5EF4-FFF2-40B4-BE49-F238E27FC236}">
                <a16:creationId xmlns:a16="http://schemas.microsoft.com/office/drawing/2014/main" id="{7EC55D68-2E20-187E-7ABE-53D27B5569E1}"/>
              </a:ext>
            </a:extLst>
          </p:cNvPr>
          <p:cNvCxnSpPr>
            <a:cxnSpLocks/>
          </p:cNvCxnSpPr>
          <p:nvPr/>
        </p:nvCxnSpPr>
        <p:spPr>
          <a:xfrm>
            <a:off x="6949371" y="1075593"/>
            <a:ext cx="0" cy="2197528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CasellaDiTesto 48">
            <a:extLst>
              <a:ext uri="{FF2B5EF4-FFF2-40B4-BE49-F238E27FC236}">
                <a16:creationId xmlns:a16="http://schemas.microsoft.com/office/drawing/2014/main" id="{6B3AE524-5AA5-1E3F-7573-62A6B8B29F9E}"/>
              </a:ext>
            </a:extLst>
          </p:cNvPr>
          <p:cNvSpPr txBox="1"/>
          <p:nvPr/>
        </p:nvSpPr>
        <p:spPr>
          <a:xfrm rot="16200000">
            <a:off x="6438223" y="2046630"/>
            <a:ext cx="7409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/>
              <a:t>17,2 mm</a:t>
            </a:r>
          </a:p>
        </p:txBody>
      </p:sp>
      <p:pic>
        <p:nvPicPr>
          <p:cNvPr id="16" name="Immagine 15">
            <a:extLst>
              <a:ext uri="{FF2B5EF4-FFF2-40B4-BE49-F238E27FC236}">
                <a16:creationId xmlns:a16="http://schemas.microsoft.com/office/drawing/2014/main" id="{B4EE7313-7F02-2DE9-B6CA-69EE654372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3022" y="1075593"/>
            <a:ext cx="3499476" cy="2197528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A607B3EB-0161-7DB2-DC21-A49EDAC1742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467" y="1163162"/>
            <a:ext cx="2824377" cy="2260028"/>
          </a:xfrm>
          <a:prstGeom prst="rect">
            <a:avLst/>
          </a:prstGeom>
        </p:spPr>
      </p:pic>
      <p:pic>
        <p:nvPicPr>
          <p:cNvPr id="37" name="Immagine 36">
            <a:extLst>
              <a:ext uri="{FF2B5EF4-FFF2-40B4-BE49-F238E27FC236}">
                <a16:creationId xmlns:a16="http://schemas.microsoft.com/office/drawing/2014/main" id="{EB3C7172-6E73-357E-305C-C953B9ECB23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467" y="3891514"/>
            <a:ext cx="2824381" cy="2262194"/>
          </a:xfrm>
          <a:prstGeom prst="rect">
            <a:avLst/>
          </a:prstGeom>
        </p:spPr>
      </p:pic>
      <p:cxnSp>
        <p:nvCxnSpPr>
          <p:cNvPr id="42" name="Connettore 2 41">
            <a:extLst>
              <a:ext uri="{FF2B5EF4-FFF2-40B4-BE49-F238E27FC236}">
                <a16:creationId xmlns:a16="http://schemas.microsoft.com/office/drawing/2014/main" id="{5C71BAAE-6D32-46C7-5310-D1DCB228F6F5}"/>
              </a:ext>
            </a:extLst>
          </p:cNvPr>
          <p:cNvCxnSpPr>
            <a:cxnSpLocks/>
          </p:cNvCxnSpPr>
          <p:nvPr/>
        </p:nvCxnSpPr>
        <p:spPr>
          <a:xfrm>
            <a:off x="2529214" y="3859726"/>
            <a:ext cx="2842630" cy="0"/>
          </a:xfrm>
          <a:prstGeom prst="straightConnector1">
            <a:avLst/>
          </a:prstGeom>
          <a:ln w="2857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CasellaDiTesto 44">
            <a:extLst>
              <a:ext uri="{FF2B5EF4-FFF2-40B4-BE49-F238E27FC236}">
                <a16:creationId xmlns:a16="http://schemas.microsoft.com/office/drawing/2014/main" id="{E766364A-9B5B-A44F-CB8B-2B63F57B6F6E}"/>
              </a:ext>
            </a:extLst>
          </p:cNvPr>
          <p:cNvSpPr txBox="1"/>
          <p:nvPr/>
        </p:nvSpPr>
        <p:spPr>
          <a:xfrm>
            <a:off x="3453594" y="3642491"/>
            <a:ext cx="76495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100"/>
              <a:t>19,92 mm</a:t>
            </a:r>
          </a:p>
        </p:txBody>
      </p:sp>
      <p:cxnSp>
        <p:nvCxnSpPr>
          <p:cNvPr id="50" name="Connettore 2 49">
            <a:extLst>
              <a:ext uri="{FF2B5EF4-FFF2-40B4-BE49-F238E27FC236}">
                <a16:creationId xmlns:a16="http://schemas.microsoft.com/office/drawing/2014/main" id="{EFF3F144-E07F-842F-5F70-E5C6DCEB4BAC}"/>
              </a:ext>
            </a:extLst>
          </p:cNvPr>
          <p:cNvCxnSpPr>
            <a:cxnSpLocks/>
          </p:cNvCxnSpPr>
          <p:nvPr/>
        </p:nvCxnSpPr>
        <p:spPr>
          <a:xfrm>
            <a:off x="2492167" y="3859350"/>
            <a:ext cx="0" cy="2294358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1" name="CasellaDiTesto 50">
            <a:extLst>
              <a:ext uri="{FF2B5EF4-FFF2-40B4-BE49-F238E27FC236}">
                <a16:creationId xmlns:a16="http://schemas.microsoft.com/office/drawing/2014/main" id="{0E3AE45C-14A8-B826-357F-0D85CFA26C41}"/>
              </a:ext>
            </a:extLst>
          </p:cNvPr>
          <p:cNvSpPr txBox="1"/>
          <p:nvPr/>
        </p:nvSpPr>
        <p:spPr>
          <a:xfrm rot="16200000">
            <a:off x="1901996" y="4958443"/>
            <a:ext cx="8194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/>
              <a:t>15,92 mm</a:t>
            </a:r>
          </a:p>
        </p:txBody>
      </p:sp>
      <p:pic>
        <p:nvPicPr>
          <p:cNvPr id="57" name="Immagine 56">
            <a:extLst>
              <a:ext uri="{FF2B5EF4-FFF2-40B4-BE49-F238E27FC236}">
                <a16:creationId xmlns:a16="http://schemas.microsoft.com/office/drawing/2014/main" id="{827D50F5-5CA8-79ED-9AE1-894DF439C7D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3811" y="3688084"/>
            <a:ext cx="3211928" cy="2439584"/>
          </a:xfrm>
          <a:prstGeom prst="rect">
            <a:avLst/>
          </a:prstGeom>
        </p:spPr>
      </p:pic>
      <p:cxnSp>
        <p:nvCxnSpPr>
          <p:cNvPr id="58" name="Connettore 2 57">
            <a:extLst>
              <a:ext uri="{FF2B5EF4-FFF2-40B4-BE49-F238E27FC236}">
                <a16:creationId xmlns:a16="http://schemas.microsoft.com/office/drawing/2014/main" id="{F7BB73C7-3479-6F33-0144-EBEF5E2C7801}"/>
              </a:ext>
            </a:extLst>
          </p:cNvPr>
          <p:cNvCxnSpPr>
            <a:cxnSpLocks/>
          </p:cNvCxnSpPr>
          <p:nvPr/>
        </p:nvCxnSpPr>
        <p:spPr>
          <a:xfrm>
            <a:off x="7187033" y="3659672"/>
            <a:ext cx="3215422" cy="0"/>
          </a:xfrm>
          <a:prstGeom prst="straightConnector1">
            <a:avLst/>
          </a:prstGeom>
          <a:ln w="2857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CasellaDiTesto 58">
            <a:extLst>
              <a:ext uri="{FF2B5EF4-FFF2-40B4-BE49-F238E27FC236}">
                <a16:creationId xmlns:a16="http://schemas.microsoft.com/office/drawing/2014/main" id="{222323DF-0F6E-49D6-0C3B-8862BF02FA10}"/>
              </a:ext>
            </a:extLst>
          </p:cNvPr>
          <p:cNvSpPr txBox="1"/>
          <p:nvPr/>
        </p:nvSpPr>
        <p:spPr>
          <a:xfrm>
            <a:off x="9317596" y="3431348"/>
            <a:ext cx="69281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100"/>
              <a:t>26,4 mm</a:t>
            </a:r>
          </a:p>
        </p:txBody>
      </p:sp>
      <p:cxnSp>
        <p:nvCxnSpPr>
          <p:cNvPr id="60" name="Connettore 2 59">
            <a:extLst>
              <a:ext uri="{FF2B5EF4-FFF2-40B4-BE49-F238E27FC236}">
                <a16:creationId xmlns:a16="http://schemas.microsoft.com/office/drawing/2014/main" id="{CA810C6D-B591-4433-0934-9BFCCB0DF31F}"/>
              </a:ext>
            </a:extLst>
          </p:cNvPr>
          <p:cNvCxnSpPr>
            <a:cxnSpLocks/>
          </p:cNvCxnSpPr>
          <p:nvPr/>
        </p:nvCxnSpPr>
        <p:spPr>
          <a:xfrm>
            <a:off x="7143190" y="3677750"/>
            <a:ext cx="0" cy="2449918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1" name="CasellaDiTesto 60">
            <a:extLst>
              <a:ext uri="{FF2B5EF4-FFF2-40B4-BE49-F238E27FC236}">
                <a16:creationId xmlns:a16="http://schemas.microsoft.com/office/drawing/2014/main" id="{95AF17ED-DD2D-227E-5459-67E2F3171156}"/>
              </a:ext>
            </a:extLst>
          </p:cNvPr>
          <p:cNvSpPr txBox="1"/>
          <p:nvPr/>
        </p:nvSpPr>
        <p:spPr>
          <a:xfrm rot="16200000">
            <a:off x="6717914" y="4763113"/>
            <a:ext cx="6238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/>
              <a:t>20 mm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8D348B3A-A2CA-895D-4192-A03CF883DB14}"/>
              </a:ext>
            </a:extLst>
          </p:cNvPr>
          <p:cNvSpPr txBox="1"/>
          <p:nvPr/>
        </p:nvSpPr>
        <p:spPr>
          <a:xfrm>
            <a:off x="10664204" y="3626272"/>
            <a:ext cx="9669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w2000</a:t>
            </a:r>
          </a:p>
          <a:p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it-IT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version</a:t>
            </a:r>
            <a:endParaRPr lang="it-IT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FA2A2C6C-F80C-2C2E-7A32-E71ABFED5ABD}"/>
              </a:ext>
            </a:extLst>
          </p:cNvPr>
          <p:cNvSpPr txBox="1"/>
          <p:nvPr/>
        </p:nvSpPr>
        <p:spPr>
          <a:xfrm>
            <a:off x="1509751" y="1069465"/>
            <a:ext cx="9076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w500 </a:t>
            </a:r>
          </a:p>
          <a:p>
            <a:r>
              <a:rPr lang="it-IT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Old</a:t>
            </a:r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version</a:t>
            </a:r>
            <a:endParaRPr lang="it-IT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7755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2701211-51EC-3111-7817-4AE124503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284" y="86512"/>
            <a:ext cx="11425804" cy="1344117"/>
          </a:xfrm>
        </p:spPr>
        <p:txBody>
          <a:bodyPr>
            <a:normAutofit/>
          </a:bodyPr>
          <a:lstStyle/>
          <a:p>
            <a:r>
              <a:rPr lang="it-IT" sz="3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Photolithography</a:t>
            </a:r>
            <a:endParaRPr lang="it-IT" sz="3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Connettore 1 11">
            <a:extLst>
              <a:ext uri="{FF2B5EF4-FFF2-40B4-BE49-F238E27FC236}">
                <a16:creationId xmlns:a16="http://schemas.microsoft.com/office/drawing/2014/main" id="{8FA3BD1E-C580-47E0-1BB0-D7FD3BBA8A80}"/>
              </a:ext>
            </a:extLst>
          </p:cNvPr>
          <p:cNvCxnSpPr>
            <a:cxnSpLocks/>
          </p:cNvCxnSpPr>
          <p:nvPr/>
        </p:nvCxnSpPr>
        <p:spPr>
          <a:xfrm>
            <a:off x="1196772" y="6199612"/>
            <a:ext cx="97760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magine 4" descr="Immagine che contiene testo, grafica vettoriale&#10;&#10;Descrizione generata automaticamente">
            <a:extLst>
              <a:ext uri="{FF2B5EF4-FFF2-40B4-BE49-F238E27FC236}">
                <a16:creationId xmlns:a16="http://schemas.microsoft.com/office/drawing/2014/main" id="{DA2927FC-4949-3106-589A-E639E6467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338" y="6243650"/>
            <a:ext cx="571946" cy="550734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4431A306-0357-5C96-18F6-8BF63E3DAF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580" y="6243650"/>
            <a:ext cx="603572" cy="60357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7650E748-1389-A992-DE13-CB2E52C925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02" y="6243650"/>
            <a:ext cx="936486" cy="527838"/>
          </a:xfrm>
          <a:prstGeom prst="rect">
            <a:avLst/>
          </a:prstGeom>
        </p:spPr>
      </p:pic>
      <p:pic>
        <p:nvPicPr>
          <p:cNvPr id="8" name="Picture 2" descr="IMEM-CNR">
            <a:extLst>
              <a:ext uri="{FF2B5EF4-FFF2-40B4-BE49-F238E27FC236}">
                <a16:creationId xmlns:a16="http://schemas.microsoft.com/office/drawing/2014/main" id="{7F6413A3-0289-81DE-1D15-E43FA43728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470" y="6243650"/>
            <a:ext cx="526974" cy="52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BC233B59-3F58-073B-D069-FCF464C54DB6}"/>
              </a:ext>
            </a:extLst>
          </p:cNvPr>
          <p:cNvSpPr txBox="1"/>
          <p:nvPr/>
        </p:nvSpPr>
        <p:spPr>
          <a:xfrm>
            <a:off x="9251687" y="6352143"/>
            <a:ext cx="1909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latin typeface="Times New Roman" panose="02020603050405020304" pitchFamily="18" charset="0"/>
                <a:cs typeface="Times New Roman" panose="02020603050405020304" pitchFamily="18" charset="0"/>
              </a:rPr>
              <a:t>Luciano Ferrucci</a:t>
            </a:r>
          </a:p>
        </p:txBody>
      </p:sp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CAAB459A-6E46-EBE3-5A28-0793E01CA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18038-1A00-4D0A-847D-EEAE199CCE1B}" type="slidenum">
              <a:rPr lang="it-IT" smtClean="0"/>
              <a:t>11</a:t>
            </a:fld>
            <a:endParaRPr lang="it-IT"/>
          </a:p>
        </p:txBody>
      </p:sp>
      <p:sp>
        <p:nvSpPr>
          <p:cNvPr id="13" name="Segnaposto contenuto 12">
            <a:extLst>
              <a:ext uri="{FF2B5EF4-FFF2-40B4-BE49-F238E27FC236}">
                <a16:creationId xmlns:a16="http://schemas.microsoft.com/office/drawing/2014/main" id="{13CF5257-736B-9462-58E5-A974662A0C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8684"/>
            <a:ext cx="10515600" cy="4868279"/>
          </a:xfrm>
        </p:spPr>
        <p:txBody>
          <a:bodyPr>
            <a:normAutofit/>
          </a:bodyPr>
          <a:lstStyle/>
          <a:p>
            <a:endParaRPr lang="it-IT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8" name="Gruppo 47">
            <a:extLst>
              <a:ext uri="{FF2B5EF4-FFF2-40B4-BE49-F238E27FC236}">
                <a16:creationId xmlns:a16="http://schemas.microsoft.com/office/drawing/2014/main" id="{03E8D621-DCE8-F6BE-A9D4-09B83AE92903}"/>
              </a:ext>
            </a:extLst>
          </p:cNvPr>
          <p:cNvGrpSpPr/>
          <p:nvPr/>
        </p:nvGrpSpPr>
        <p:grpSpPr>
          <a:xfrm>
            <a:off x="7962439" y="681037"/>
            <a:ext cx="4120848" cy="2287738"/>
            <a:chOff x="1105242" y="1605751"/>
            <a:chExt cx="4120848" cy="2287738"/>
          </a:xfrm>
        </p:grpSpPr>
        <p:sp>
          <p:nvSpPr>
            <p:cNvPr id="44" name="Rettangolo 43">
              <a:extLst>
                <a:ext uri="{FF2B5EF4-FFF2-40B4-BE49-F238E27FC236}">
                  <a16:creationId xmlns:a16="http://schemas.microsoft.com/office/drawing/2014/main" id="{50927D5B-4C83-F1AF-8519-C0316A6CE743}"/>
                </a:ext>
              </a:extLst>
            </p:cNvPr>
            <p:cNvSpPr/>
            <p:nvPr/>
          </p:nvSpPr>
          <p:spPr>
            <a:xfrm>
              <a:off x="1712689" y="2713818"/>
              <a:ext cx="1942082" cy="203508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grpSp>
          <p:nvGrpSpPr>
            <p:cNvPr id="47" name="Gruppo 46">
              <a:extLst>
                <a:ext uri="{FF2B5EF4-FFF2-40B4-BE49-F238E27FC236}">
                  <a16:creationId xmlns:a16="http://schemas.microsoft.com/office/drawing/2014/main" id="{39634639-341E-4C21-278D-C0DDFC9FB3D8}"/>
                </a:ext>
              </a:extLst>
            </p:cNvPr>
            <p:cNvGrpSpPr/>
            <p:nvPr/>
          </p:nvGrpSpPr>
          <p:grpSpPr>
            <a:xfrm>
              <a:off x="1105242" y="1605751"/>
              <a:ext cx="4120848" cy="2287738"/>
              <a:chOff x="1105242" y="1605751"/>
              <a:chExt cx="4120848" cy="2287738"/>
            </a:xfrm>
          </p:grpSpPr>
          <p:grpSp>
            <p:nvGrpSpPr>
              <p:cNvPr id="43" name="Gruppo 42">
                <a:extLst>
                  <a:ext uri="{FF2B5EF4-FFF2-40B4-BE49-F238E27FC236}">
                    <a16:creationId xmlns:a16="http://schemas.microsoft.com/office/drawing/2014/main" id="{3EDEC9C5-1BEB-184E-15CF-8AADFA5D6E74}"/>
                  </a:ext>
                </a:extLst>
              </p:cNvPr>
              <p:cNvGrpSpPr/>
              <p:nvPr/>
            </p:nvGrpSpPr>
            <p:grpSpPr>
              <a:xfrm>
                <a:off x="1105242" y="1605751"/>
                <a:ext cx="2549726" cy="2287738"/>
                <a:chOff x="4639872" y="1193693"/>
                <a:chExt cx="1767005" cy="1150481"/>
              </a:xfrm>
            </p:grpSpPr>
            <p:sp>
              <p:nvSpPr>
                <p:cNvPr id="32" name="CasellaDiTesto 31">
                  <a:extLst>
                    <a:ext uri="{FF2B5EF4-FFF2-40B4-BE49-F238E27FC236}">
                      <a16:creationId xmlns:a16="http://schemas.microsoft.com/office/drawing/2014/main" id="{F8D09999-5263-4F0A-C4DA-1A82710C4AC4}"/>
                    </a:ext>
                  </a:extLst>
                </p:cNvPr>
                <p:cNvSpPr txBox="1"/>
                <p:nvPr/>
              </p:nvSpPr>
              <p:spPr>
                <a:xfrm>
                  <a:off x="4639872" y="1894796"/>
                  <a:ext cx="359720" cy="1702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it-IT" sz="1600"/>
                    <a:t>e)</a:t>
                  </a:r>
                </a:p>
              </p:txBody>
            </p:sp>
            <p:sp>
              <p:nvSpPr>
                <p:cNvPr id="34" name="Rettangolo 33">
                  <a:extLst>
                    <a:ext uri="{FF2B5EF4-FFF2-40B4-BE49-F238E27FC236}">
                      <a16:creationId xmlns:a16="http://schemas.microsoft.com/office/drawing/2014/main" id="{003CA341-1733-7350-1EBE-B66329DFE5B8}"/>
                    </a:ext>
                  </a:extLst>
                </p:cNvPr>
                <p:cNvSpPr/>
                <p:nvPr/>
              </p:nvSpPr>
              <p:spPr>
                <a:xfrm>
                  <a:off x="5060980" y="1915607"/>
                  <a:ext cx="1345897" cy="428567"/>
                </a:xfrm>
                <a:prstGeom prst="rect">
                  <a:avLst/>
                </a:prstGeom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/>
                </a:p>
              </p:txBody>
            </p:sp>
            <p:sp>
              <p:nvSpPr>
                <p:cNvPr id="35" name="Rettangolo 34">
                  <a:extLst>
                    <a:ext uri="{FF2B5EF4-FFF2-40B4-BE49-F238E27FC236}">
                      <a16:creationId xmlns:a16="http://schemas.microsoft.com/office/drawing/2014/main" id="{98B01A7F-4D28-E809-A279-9CE875A8C321}"/>
                    </a:ext>
                  </a:extLst>
                </p:cNvPr>
                <p:cNvSpPr/>
                <p:nvPr/>
              </p:nvSpPr>
              <p:spPr>
                <a:xfrm>
                  <a:off x="5060980" y="1840219"/>
                  <a:ext cx="1345897" cy="73813"/>
                </a:xfrm>
                <a:prstGeom prst="rect">
                  <a:avLst/>
                </a:prstGeom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/>
                </a:p>
              </p:txBody>
            </p:sp>
            <p:sp>
              <p:nvSpPr>
                <p:cNvPr id="37" name="Rettangolo 36">
                  <a:extLst>
                    <a:ext uri="{FF2B5EF4-FFF2-40B4-BE49-F238E27FC236}">
                      <a16:creationId xmlns:a16="http://schemas.microsoft.com/office/drawing/2014/main" id="{205441F5-0E8F-4D9F-EDE6-A4FD17F36020}"/>
                    </a:ext>
                  </a:extLst>
                </p:cNvPr>
                <p:cNvSpPr/>
                <p:nvPr/>
              </p:nvSpPr>
              <p:spPr>
                <a:xfrm>
                  <a:off x="5060980" y="1670164"/>
                  <a:ext cx="1345897" cy="80765"/>
                </a:xfrm>
                <a:prstGeom prst="rect">
                  <a:avLst/>
                </a:prstGeom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/>
                </a:p>
              </p:txBody>
            </p:sp>
            <p:sp>
              <p:nvSpPr>
                <p:cNvPr id="38" name="Rettangolo 37">
                  <a:extLst>
                    <a:ext uri="{FF2B5EF4-FFF2-40B4-BE49-F238E27FC236}">
                      <a16:creationId xmlns:a16="http://schemas.microsoft.com/office/drawing/2014/main" id="{6BCAA3E3-D787-F714-CA9D-AE7F31991AD7}"/>
                    </a:ext>
                  </a:extLst>
                </p:cNvPr>
                <p:cNvSpPr/>
                <p:nvPr/>
              </p:nvSpPr>
              <p:spPr>
                <a:xfrm>
                  <a:off x="5060844" y="1573199"/>
                  <a:ext cx="1345897" cy="102342"/>
                </a:xfrm>
                <a:prstGeom prst="rect">
                  <a:avLst/>
                </a:prstGeom>
                <a:solidFill>
                  <a:srgbClr val="FF0000"/>
                </a:solidFill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/>
                </a:p>
              </p:txBody>
            </p:sp>
            <p:cxnSp>
              <p:nvCxnSpPr>
                <p:cNvPr id="39" name="Connettore 2 38">
                  <a:extLst>
                    <a:ext uri="{FF2B5EF4-FFF2-40B4-BE49-F238E27FC236}">
                      <a16:creationId xmlns:a16="http://schemas.microsoft.com/office/drawing/2014/main" id="{D7D15D52-997F-AF03-614D-1C579F94A7DC}"/>
                    </a:ext>
                  </a:extLst>
                </p:cNvPr>
                <p:cNvCxnSpPr/>
                <p:nvPr/>
              </p:nvCxnSpPr>
              <p:spPr>
                <a:xfrm>
                  <a:off x="5126001" y="1193693"/>
                  <a:ext cx="0" cy="379507"/>
                </a:xfrm>
                <a:prstGeom prst="straightConnector1">
                  <a:avLst/>
                </a:prstGeom>
                <a:ln w="57150">
                  <a:tailEnd type="triangle"/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Connettore 2 39">
                  <a:extLst>
                    <a:ext uri="{FF2B5EF4-FFF2-40B4-BE49-F238E27FC236}">
                      <a16:creationId xmlns:a16="http://schemas.microsoft.com/office/drawing/2014/main" id="{E458EED8-B548-A1DD-90D8-C06C0252AD08}"/>
                    </a:ext>
                  </a:extLst>
                </p:cNvPr>
                <p:cNvCxnSpPr/>
                <p:nvPr/>
              </p:nvCxnSpPr>
              <p:spPr>
                <a:xfrm>
                  <a:off x="6301631" y="1193693"/>
                  <a:ext cx="0" cy="379507"/>
                </a:xfrm>
                <a:prstGeom prst="straightConnector1">
                  <a:avLst/>
                </a:prstGeom>
                <a:ln w="57150">
                  <a:tailEnd type="triangle"/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Connettore 2 40">
                  <a:extLst>
                    <a:ext uri="{FF2B5EF4-FFF2-40B4-BE49-F238E27FC236}">
                      <a16:creationId xmlns:a16="http://schemas.microsoft.com/office/drawing/2014/main" id="{776034F6-53CF-473E-5F6E-778EAB91ABD9}"/>
                    </a:ext>
                  </a:extLst>
                </p:cNvPr>
                <p:cNvCxnSpPr/>
                <p:nvPr/>
              </p:nvCxnSpPr>
              <p:spPr>
                <a:xfrm>
                  <a:off x="5747905" y="1193693"/>
                  <a:ext cx="0" cy="379507"/>
                </a:xfrm>
                <a:prstGeom prst="straightConnector1">
                  <a:avLst/>
                </a:prstGeom>
                <a:ln w="57150">
                  <a:tailEnd type="triangle"/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5" name="CasellaDiTesto 44">
                <a:extLst>
                  <a:ext uri="{FF2B5EF4-FFF2-40B4-BE49-F238E27FC236}">
                    <a16:creationId xmlns:a16="http://schemas.microsoft.com/office/drawing/2014/main" id="{33246E12-2589-F70C-DE5E-755164C26FEC}"/>
                  </a:ext>
                </a:extLst>
              </p:cNvPr>
              <p:cNvSpPr txBox="1"/>
              <p:nvPr/>
            </p:nvSpPr>
            <p:spPr>
              <a:xfrm>
                <a:off x="3741388" y="2560471"/>
                <a:ext cx="148470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b="1">
                    <a:solidFill>
                      <a:schemeClr val="accent2"/>
                    </a:solidFill>
                  </a:rPr>
                  <a:t>LASER</a:t>
                </a:r>
                <a:r>
                  <a:rPr lang="it-IT" b="1"/>
                  <a:t> </a:t>
                </a:r>
                <a:r>
                  <a:rPr lang="it-IT"/>
                  <a:t>writing</a:t>
                </a:r>
                <a:endParaRPr lang="it-IT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60" name="Gruppo 59">
            <a:extLst>
              <a:ext uri="{FF2B5EF4-FFF2-40B4-BE49-F238E27FC236}">
                <a16:creationId xmlns:a16="http://schemas.microsoft.com/office/drawing/2014/main" id="{4FA6762F-7F98-F9A9-0F86-BD90F0D2C58A}"/>
              </a:ext>
            </a:extLst>
          </p:cNvPr>
          <p:cNvGrpSpPr/>
          <p:nvPr/>
        </p:nvGrpSpPr>
        <p:grpSpPr>
          <a:xfrm>
            <a:off x="7967483" y="3465484"/>
            <a:ext cx="2536586" cy="1648341"/>
            <a:chOff x="7705529" y="3458672"/>
            <a:chExt cx="2488761" cy="1563279"/>
          </a:xfrm>
        </p:grpSpPr>
        <p:grpSp>
          <p:nvGrpSpPr>
            <p:cNvPr id="56" name="Gruppo 55">
              <a:extLst>
                <a:ext uri="{FF2B5EF4-FFF2-40B4-BE49-F238E27FC236}">
                  <a16:creationId xmlns:a16="http://schemas.microsoft.com/office/drawing/2014/main" id="{2AA8F381-0BF8-C358-6B58-DD67AA54B4C9}"/>
                </a:ext>
              </a:extLst>
            </p:cNvPr>
            <p:cNvGrpSpPr/>
            <p:nvPr/>
          </p:nvGrpSpPr>
          <p:grpSpPr>
            <a:xfrm>
              <a:off x="7705529" y="3458672"/>
              <a:ext cx="2488761" cy="1563279"/>
              <a:chOff x="8179239" y="3596422"/>
              <a:chExt cx="1741166" cy="634843"/>
            </a:xfrm>
          </p:grpSpPr>
          <p:sp>
            <p:nvSpPr>
              <p:cNvPr id="49" name="CasellaDiTesto 48">
                <a:extLst>
                  <a:ext uri="{FF2B5EF4-FFF2-40B4-BE49-F238E27FC236}">
                    <a16:creationId xmlns:a16="http://schemas.microsoft.com/office/drawing/2014/main" id="{03042A58-668A-C401-ED3D-E786F6A20D08}"/>
                  </a:ext>
                </a:extLst>
              </p:cNvPr>
              <p:cNvSpPr txBox="1"/>
              <p:nvPr/>
            </p:nvSpPr>
            <p:spPr>
              <a:xfrm>
                <a:off x="8179239" y="3981604"/>
                <a:ext cx="359720" cy="1374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600"/>
                  <a:t>f)</a:t>
                </a:r>
              </a:p>
            </p:txBody>
          </p:sp>
          <p:sp>
            <p:nvSpPr>
              <p:cNvPr id="50" name="Rettangolo 49">
                <a:extLst>
                  <a:ext uri="{FF2B5EF4-FFF2-40B4-BE49-F238E27FC236}">
                    <a16:creationId xmlns:a16="http://schemas.microsoft.com/office/drawing/2014/main" id="{7C906377-A5AD-A0ED-420E-C9B0A1CDC739}"/>
                  </a:ext>
                </a:extLst>
              </p:cNvPr>
              <p:cNvSpPr/>
              <p:nvPr/>
            </p:nvSpPr>
            <p:spPr>
              <a:xfrm>
                <a:off x="8574510" y="3898504"/>
                <a:ext cx="1345895" cy="332761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2" name="Rettangolo 51">
                <a:extLst>
                  <a:ext uri="{FF2B5EF4-FFF2-40B4-BE49-F238E27FC236}">
                    <a16:creationId xmlns:a16="http://schemas.microsoft.com/office/drawing/2014/main" id="{A591419C-820B-53BE-BD4C-48A69AF13618}"/>
                  </a:ext>
                </a:extLst>
              </p:cNvPr>
              <p:cNvSpPr/>
              <p:nvPr/>
            </p:nvSpPr>
            <p:spPr>
              <a:xfrm>
                <a:off x="8792421" y="3596422"/>
                <a:ext cx="360904" cy="91393"/>
              </a:xfrm>
              <a:prstGeom prst="rect">
                <a:avLst/>
              </a:prstGeom>
              <a:solidFill>
                <a:srgbClr val="FF0000"/>
              </a:soli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3" name="Rettangolo 52">
                <a:extLst>
                  <a:ext uri="{FF2B5EF4-FFF2-40B4-BE49-F238E27FC236}">
                    <a16:creationId xmlns:a16="http://schemas.microsoft.com/office/drawing/2014/main" id="{1D210694-6E50-AAE9-B9D3-3FEF286FE16A}"/>
                  </a:ext>
                </a:extLst>
              </p:cNvPr>
              <p:cNvSpPr/>
              <p:nvPr/>
            </p:nvSpPr>
            <p:spPr>
              <a:xfrm>
                <a:off x="9361354" y="3596422"/>
                <a:ext cx="360904" cy="91393"/>
              </a:xfrm>
              <a:prstGeom prst="rect">
                <a:avLst/>
              </a:prstGeom>
              <a:solidFill>
                <a:srgbClr val="FF0000"/>
              </a:soli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5" name="Rettangolo 54">
                <a:extLst>
                  <a:ext uri="{FF2B5EF4-FFF2-40B4-BE49-F238E27FC236}">
                    <a16:creationId xmlns:a16="http://schemas.microsoft.com/office/drawing/2014/main" id="{FDABF3BE-9A2B-DC18-F6D3-463E395B89D5}"/>
                  </a:ext>
                </a:extLst>
              </p:cNvPr>
              <p:cNvSpPr/>
              <p:nvPr/>
            </p:nvSpPr>
            <p:spPr>
              <a:xfrm>
                <a:off x="8573952" y="3683144"/>
                <a:ext cx="1345897" cy="75764"/>
              </a:xfrm>
              <a:prstGeom prst="rect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sp>
          <p:nvSpPr>
            <p:cNvPr id="58" name="Rettangolo 57">
              <a:extLst>
                <a:ext uri="{FF2B5EF4-FFF2-40B4-BE49-F238E27FC236}">
                  <a16:creationId xmlns:a16="http://schemas.microsoft.com/office/drawing/2014/main" id="{E40C2E64-D28F-0C9B-6DAA-40C8711F59AC}"/>
                </a:ext>
              </a:extLst>
            </p:cNvPr>
            <p:cNvSpPr/>
            <p:nvPr/>
          </p:nvSpPr>
          <p:spPr>
            <a:xfrm>
              <a:off x="8269819" y="3850750"/>
              <a:ext cx="1923777" cy="168519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9" name="Rettangolo 58">
              <a:extLst>
                <a:ext uri="{FF2B5EF4-FFF2-40B4-BE49-F238E27FC236}">
                  <a16:creationId xmlns:a16="http://schemas.microsoft.com/office/drawing/2014/main" id="{77008C6C-2162-226C-A8A3-11643289B666}"/>
                </a:ext>
              </a:extLst>
            </p:cNvPr>
            <p:cNvSpPr/>
            <p:nvPr/>
          </p:nvSpPr>
          <p:spPr>
            <a:xfrm>
              <a:off x="8269820" y="4024929"/>
              <a:ext cx="1923777" cy="168519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61" name="CasellaDiTesto 60">
            <a:extLst>
              <a:ext uri="{FF2B5EF4-FFF2-40B4-BE49-F238E27FC236}">
                <a16:creationId xmlns:a16="http://schemas.microsoft.com/office/drawing/2014/main" id="{755FB5F3-789F-5805-6B88-26CEE9646202}"/>
              </a:ext>
            </a:extLst>
          </p:cNvPr>
          <p:cNvSpPr txBox="1"/>
          <p:nvPr/>
        </p:nvSpPr>
        <p:spPr>
          <a:xfrm>
            <a:off x="10598585" y="3964375"/>
            <a:ext cx="14310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err="1">
                <a:solidFill>
                  <a:srgbClr val="FF0000"/>
                </a:solidFill>
              </a:rPr>
              <a:t>Photoresist</a:t>
            </a:r>
            <a:r>
              <a:rPr lang="it-IT" b="1"/>
              <a:t> </a:t>
            </a:r>
          </a:p>
          <a:p>
            <a:r>
              <a:rPr lang="it-IT" err="1"/>
              <a:t>development</a:t>
            </a:r>
            <a:endParaRPr lang="it-IT"/>
          </a:p>
        </p:txBody>
      </p:sp>
      <p:sp>
        <p:nvSpPr>
          <p:cNvPr id="65" name="CasellaDiTesto 64">
            <a:extLst>
              <a:ext uri="{FF2B5EF4-FFF2-40B4-BE49-F238E27FC236}">
                <a16:creationId xmlns:a16="http://schemas.microsoft.com/office/drawing/2014/main" id="{A114F6BC-B11D-4272-7009-E04835987810}"/>
              </a:ext>
            </a:extLst>
          </p:cNvPr>
          <p:cNvSpPr txBox="1"/>
          <p:nvPr/>
        </p:nvSpPr>
        <p:spPr>
          <a:xfrm>
            <a:off x="838200" y="5247784"/>
            <a:ext cx="6239978" cy="307777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it-IT" sz="1400" dirty="0">
                <a:latin typeface="Times New Roman"/>
                <a:cs typeface="Times New Roman"/>
              </a:rPr>
              <a:t>5 inches UV mask for LASER writing, snapshot </a:t>
            </a:r>
            <a:r>
              <a:rPr lang="it-IT" sz="1400" dirty="0" err="1">
                <a:latin typeface="Times New Roman"/>
                <a:cs typeface="Times New Roman"/>
              </a:rPr>
              <a:t>taken</a:t>
            </a:r>
            <a:r>
              <a:rPr lang="it-IT" sz="1400" dirty="0">
                <a:latin typeface="Times New Roman"/>
                <a:cs typeface="Times New Roman"/>
              </a:rPr>
              <a:t> from </a:t>
            </a:r>
            <a:r>
              <a:rPr lang="it-IT" sz="1400" dirty="0" err="1">
                <a:latin typeface="Times New Roman"/>
                <a:cs typeface="Times New Roman"/>
              </a:rPr>
              <a:t>CleWin</a:t>
            </a:r>
            <a:r>
              <a:rPr lang="it-IT" sz="1400" dirty="0">
                <a:latin typeface="Times New Roman"/>
                <a:cs typeface="Times New Roman"/>
              </a:rPr>
              <a:t> CAD software.</a:t>
            </a:r>
          </a:p>
        </p:txBody>
      </p:sp>
      <p:pic>
        <p:nvPicPr>
          <p:cNvPr id="77" name="Immagine 76">
            <a:extLst>
              <a:ext uri="{FF2B5EF4-FFF2-40B4-BE49-F238E27FC236}">
                <a16:creationId xmlns:a16="http://schemas.microsoft.com/office/drawing/2014/main" id="{6E5C0CE7-E8C1-13C5-3790-6FBF0D0C123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6459" b="5842"/>
          <a:stretch/>
        </p:blipFill>
        <p:spPr>
          <a:xfrm>
            <a:off x="115114" y="1315755"/>
            <a:ext cx="4448027" cy="3987760"/>
          </a:xfrm>
          <a:prstGeom prst="rect">
            <a:avLst/>
          </a:prstGeom>
        </p:spPr>
      </p:pic>
      <p:cxnSp>
        <p:nvCxnSpPr>
          <p:cNvPr id="78" name="Connettore diritto 77">
            <a:extLst>
              <a:ext uri="{FF2B5EF4-FFF2-40B4-BE49-F238E27FC236}">
                <a16:creationId xmlns:a16="http://schemas.microsoft.com/office/drawing/2014/main" id="{42F344CA-70FE-9F75-D324-DDE3DDA18DFC}"/>
              </a:ext>
            </a:extLst>
          </p:cNvPr>
          <p:cNvCxnSpPr>
            <a:cxnSpLocks/>
          </p:cNvCxnSpPr>
          <p:nvPr/>
        </p:nvCxnSpPr>
        <p:spPr>
          <a:xfrm>
            <a:off x="3499159" y="5017938"/>
            <a:ext cx="41684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CasellaDiTesto 78">
            <a:extLst>
              <a:ext uri="{FF2B5EF4-FFF2-40B4-BE49-F238E27FC236}">
                <a16:creationId xmlns:a16="http://schemas.microsoft.com/office/drawing/2014/main" id="{C34E056A-2736-F26A-3B01-7EF989C20F65}"/>
              </a:ext>
            </a:extLst>
          </p:cNvPr>
          <p:cNvSpPr txBox="1"/>
          <p:nvPr/>
        </p:nvSpPr>
        <p:spPr>
          <a:xfrm>
            <a:off x="3451078" y="4824072"/>
            <a:ext cx="850225" cy="260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b="1"/>
              <a:t>5 inch</a:t>
            </a:r>
          </a:p>
        </p:txBody>
      </p:sp>
      <p:cxnSp>
        <p:nvCxnSpPr>
          <p:cNvPr id="80" name="Connettore diritto 79">
            <a:extLst>
              <a:ext uri="{FF2B5EF4-FFF2-40B4-BE49-F238E27FC236}">
                <a16:creationId xmlns:a16="http://schemas.microsoft.com/office/drawing/2014/main" id="{CC060D96-B3B4-92FF-66F3-EFDB7D44F5F0}"/>
              </a:ext>
            </a:extLst>
          </p:cNvPr>
          <p:cNvCxnSpPr/>
          <p:nvPr/>
        </p:nvCxnSpPr>
        <p:spPr>
          <a:xfrm>
            <a:off x="3499159" y="4948153"/>
            <a:ext cx="0" cy="151094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Connettore diritto 80">
            <a:extLst>
              <a:ext uri="{FF2B5EF4-FFF2-40B4-BE49-F238E27FC236}">
                <a16:creationId xmlns:a16="http://schemas.microsoft.com/office/drawing/2014/main" id="{B0F0C2BA-9C1A-1035-1F92-B1B468B704B8}"/>
              </a:ext>
            </a:extLst>
          </p:cNvPr>
          <p:cNvCxnSpPr/>
          <p:nvPr/>
        </p:nvCxnSpPr>
        <p:spPr>
          <a:xfrm>
            <a:off x="3913255" y="4942391"/>
            <a:ext cx="0" cy="151094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2" name="Immagine 81">
            <a:extLst>
              <a:ext uri="{FF2B5EF4-FFF2-40B4-BE49-F238E27FC236}">
                <a16:creationId xmlns:a16="http://schemas.microsoft.com/office/drawing/2014/main" id="{29E9608E-5C73-FE70-AD2C-AF8480ABACB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63141" y="2361122"/>
            <a:ext cx="3012918" cy="1774721"/>
          </a:xfrm>
          <a:prstGeom prst="rect">
            <a:avLst/>
          </a:prstGeom>
        </p:spPr>
      </p:pic>
      <p:sp>
        <p:nvSpPr>
          <p:cNvPr id="83" name="Rettangolo 82">
            <a:extLst>
              <a:ext uri="{FF2B5EF4-FFF2-40B4-BE49-F238E27FC236}">
                <a16:creationId xmlns:a16="http://schemas.microsoft.com/office/drawing/2014/main" id="{8E6E90C6-E9FF-A1CB-CEC3-B4694B11C3E5}"/>
              </a:ext>
            </a:extLst>
          </p:cNvPr>
          <p:cNvSpPr/>
          <p:nvPr/>
        </p:nvSpPr>
        <p:spPr>
          <a:xfrm>
            <a:off x="1879279" y="3010146"/>
            <a:ext cx="968470" cy="554724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4" name="Rettangolo 83">
            <a:extLst>
              <a:ext uri="{FF2B5EF4-FFF2-40B4-BE49-F238E27FC236}">
                <a16:creationId xmlns:a16="http://schemas.microsoft.com/office/drawing/2014/main" id="{63028221-8BD8-70EF-860F-08FA5AF8086A}"/>
              </a:ext>
            </a:extLst>
          </p:cNvPr>
          <p:cNvSpPr/>
          <p:nvPr/>
        </p:nvSpPr>
        <p:spPr>
          <a:xfrm>
            <a:off x="4563141" y="2354885"/>
            <a:ext cx="3012918" cy="1774721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85" name="Connettore diritto 84">
            <a:extLst>
              <a:ext uri="{FF2B5EF4-FFF2-40B4-BE49-F238E27FC236}">
                <a16:creationId xmlns:a16="http://schemas.microsoft.com/office/drawing/2014/main" id="{EB4192B3-2A4A-3938-E20E-85A3BA876527}"/>
              </a:ext>
            </a:extLst>
          </p:cNvPr>
          <p:cNvCxnSpPr>
            <a:cxnSpLocks/>
          </p:cNvCxnSpPr>
          <p:nvPr/>
        </p:nvCxnSpPr>
        <p:spPr>
          <a:xfrm flipV="1">
            <a:off x="2847749" y="2354885"/>
            <a:ext cx="1715392" cy="65526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6" name="Connettore diritto 85">
            <a:extLst>
              <a:ext uri="{FF2B5EF4-FFF2-40B4-BE49-F238E27FC236}">
                <a16:creationId xmlns:a16="http://schemas.microsoft.com/office/drawing/2014/main" id="{A3A52C92-829A-47A5-AE24-0B060CE5F7D2}"/>
              </a:ext>
            </a:extLst>
          </p:cNvPr>
          <p:cNvCxnSpPr>
            <a:cxnSpLocks/>
          </p:cNvCxnSpPr>
          <p:nvPr/>
        </p:nvCxnSpPr>
        <p:spPr>
          <a:xfrm>
            <a:off x="2847748" y="3564870"/>
            <a:ext cx="1715392" cy="56473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Connettore 2 16">
            <a:extLst>
              <a:ext uri="{FF2B5EF4-FFF2-40B4-BE49-F238E27FC236}">
                <a16:creationId xmlns:a16="http://schemas.microsoft.com/office/drawing/2014/main" id="{3576396D-F424-BB6D-36BA-76CA48B4B1DC}"/>
              </a:ext>
            </a:extLst>
          </p:cNvPr>
          <p:cNvCxnSpPr/>
          <p:nvPr/>
        </p:nvCxnSpPr>
        <p:spPr>
          <a:xfrm>
            <a:off x="7643171" y="2354885"/>
            <a:ext cx="0" cy="1774721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672FDDD4-092C-825C-C992-90990F726E56}"/>
              </a:ext>
            </a:extLst>
          </p:cNvPr>
          <p:cNvSpPr txBox="1"/>
          <p:nvPr/>
        </p:nvSpPr>
        <p:spPr>
          <a:xfrm rot="5400000">
            <a:off x="7306810" y="3070371"/>
            <a:ext cx="9460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/>
              <a:t>16,1 mm</a:t>
            </a:r>
          </a:p>
        </p:txBody>
      </p:sp>
      <p:cxnSp>
        <p:nvCxnSpPr>
          <p:cNvPr id="21" name="Connettore 2 20">
            <a:extLst>
              <a:ext uri="{FF2B5EF4-FFF2-40B4-BE49-F238E27FC236}">
                <a16:creationId xmlns:a16="http://schemas.microsoft.com/office/drawing/2014/main" id="{392C1DAD-3047-C7BD-6D5C-D60E99396E7A}"/>
              </a:ext>
            </a:extLst>
          </p:cNvPr>
          <p:cNvCxnSpPr/>
          <p:nvPr/>
        </p:nvCxnSpPr>
        <p:spPr>
          <a:xfrm>
            <a:off x="4563140" y="2306973"/>
            <a:ext cx="3012919" cy="0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3221093F-F62F-6621-FC64-EC304842638B}"/>
              </a:ext>
            </a:extLst>
          </p:cNvPr>
          <p:cNvSpPr txBox="1"/>
          <p:nvPr/>
        </p:nvSpPr>
        <p:spPr>
          <a:xfrm>
            <a:off x="5566958" y="2018205"/>
            <a:ext cx="9460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/>
              <a:t>27,9 mm</a:t>
            </a:r>
          </a:p>
        </p:txBody>
      </p:sp>
    </p:spTree>
    <p:extLst>
      <p:ext uri="{BB962C8B-B14F-4D97-AF65-F5344CB8AC3E}">
        <p14:creationId xmlns:p14="http://schemas.microsoft.com/office/powerpoint/2010/main" val="2069974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84" grpId="0" animBg="1"/>
      <p:bldP spid="19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2701211-51EC-3111-7817-4AE124503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284" y="86512"/>
            <a:ext cx="11425804" cy="1344117"/>
          </a:xfrm>
        </p:spPr>
        <p:txBody>
          <a:bodyPr>
            <a:normAutofit/>
          </a:bodyPr>
          <a:lstStyle/>
          <a:p>
            <a:r>
              <a:rPr lang="it-IT" sz="3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Fabrication</a:t>
            </a:r>
            <a:r>
              <a:rPr lang="it-IT" sz="3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3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process</a:t>
            </a:r>
            <a:endParaRPr lang="it-IT" sz="3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Connettore 1 11">
            <a:extLst>
              <a:ext uri="{FF2B5EF4-FFF2-40B4-BE49-F238E27FC236}">
                <a16:creationId xmlns:a16="http://schemas.microsoft.com/office/drawing/2014/main" id="{8FA3BD1E-C580-47E0-1BB0-D7FD3BBA8A80}"/>
              </a:ext>
            </a:extLst>
          </p:cNvPr>
          <p:cNvCxnSpPr>
            <a:cxnSpLocks/>
          </p:cNvCxnSpPr>
          <p:nvPr/>
        </p:nvCxnSpPr>
        <p:spPr>
          <a:xfrm>
            <a:off x="1196772" y="6199612"/>
            <a:ext cx="97760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magine 4" descr="Immagine che contiene testo, grafica vettoriale&#10;&#10;Descrizione generata automaticamente">
            <a:extLst>
              <a:ext uri="{FF2B5EF4-FFF2-40B4-BE49-F238E27FC236}">
                <a16:creationId xmlns:a16="http://schemas.microsoft.com/office/drawing/2014/main" id="{DA2927FC-4949-3106-589A-E639E6467E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338" y="6243650"/>
            <a:ext cx="571946" cy="550734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4431A306-0357-5C96-18F6-8BF63E3DAF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580" y="6243650"/>
            <a:ext cx="603572" cy="60357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7650E748-1389-A992-DE13-CB2E52C9256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02" y="6243650"/>
            <a:ext cx="936486" cy="527838"/>
          </a:xfrm>
          <a:prstGeom prst="rect">
            <a:avLst/>
          </a:prstGeom>
        </p:spPr>
      </p:pic>
      <p:pic>
        <p:nvPicPr>
          <p:cNvPr id="8" name="Picture 2" descr="IMEM-CNR">
            <a:extLst>
              <a:ext uri="{FF2B5EF4-FFF2-40B4-BE49-F238E27FC236}">
                <a16:creationId xmlns:a16="http://schemas.microsoft.com/office/drawing/2014/main" id="{7F6413A3-0289-81DE-1D15-E43FA43728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470" y="6243650"/>
            <a:ext cx="526974" cy="52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BC233B59-3F58-073B-D069-FCF464C54DB6}"/>
              </a:ext>
            </a:extLst>
          </p:cNvPr>
          <p:cNvSpPr txBox="1"/>
          <p:nvPr/>
        </p:nvSpPr>
        <p:spPr>
          <a:xfrm>
            <a:off x="9251687" y="6352143"/>
            <a:ext cx="1909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latin typeface="Times New Roman" panose="02020603050405020304" pitchFamily="18" charset="0"/>
                <a:cs typeface="Times New Roman" panose="02020603050405020304" pitchFamily="18" charset="0"/>
              </a:rPr>
              <a:t>Luciano Ferrucci</a:t>
            </a:r>
          </a:p>
        </p:txBody>
      </p:sp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CAAB459A-6E46-EBE3-5A28-0793E01CA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18038-1A00-4D0A-847D-EEAE199CCE1B}" type="slidenum">
              <a:rPr lang="it-IT" smtClean="0"/>
              <a:t>12</a:t>
            </a:fld>
            <a:endParaRPr lang="it-IT"/>
          </a:p>
        </p:txBody>
      </p:sp>
      <p:sp>
        <p:nvSpPr>
          <p:cNvPr id="13" name="Segnaposto contenuto 12">
            <a:extLst>
              <a:ext uri="{FF2B5EF4-FFF2-40B4-BE49-F238E27FC236}">
                <a16:creationId xmlns:a16="http://schemas.microsoft.com/office/drawing/2014/main" id="{13CF5257-736B-9462-58E5-A974662A0C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8684"/>
            <a:ext cx="10515600" cy="4868279"/>
          </a:xfrm>
        </p:spPr>
        <p:txBody>
          <a:bodyPr>
            <a:normAutofit/>
          </a:bodyPr>
          <a:lstStyle/>
          <a:p>
            <a:endParaRPr lang="it-IT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8" name="Gruppo 67">
            <a:extLst>
              <a:ext uri="{FF2B5EF4-FFF2-40B4-BE49-F238E27FC236}">
                <a16:creationId xmlns:a16="http://schemas.microsoft.com/office/drawing/2014/main" id="{6BDAD45C-2ACB-467C-1F2E-A87F95116A18}"/>
              </a:ext>
            </a:extLst>
          </p:cNvPr>
          <p:cNvGrpSpPr/>
          <p:nvPr/>
        </p:nvGrpSpPr>
        <p:grpSpPr>
          <a:xfrm>
            <a:off x="930226" y="1384870"/>
            <a:ext cx="4362445" cy="1050311"/>
            <a:chOff x="885358" y="1384870"/>
            <a:chExt cx="3911151" cy="762143"/>
          </a:xfrm>
        </p:grpSpPr>
        <p:sp>
          <p:nvSpPr>
            <p:cNvPr id="3" name="CasellaDiTesto 2">
              <a:extLst>
                <a:ext uri="{FF2B5EF4-FFF2-40B4-BE49-F238E27FC236}">
                  <a16:creationId xmlns:a16="http://schemas.microsoft.com/office/drawing/2014/main" id="{09FA0F92-5505-FE4B-20D4-BA25C616A176}"/>
                </a:ext>
              </a:extLst>
            </p:cNvPr>
            <p:cNvSpPr txBox="1"/>
            <p:nvPr/>
          </p:nvSpPr>
          <p:spPr>
            <a:xfrm>
              <a:off x="885358" y="1541888"/>
              <a:ext cx="359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600" dirty="0"/>
                <a:t>g)</a:t>
              </a:r>
            </a:p>
          </p:txBody>
        </p:sp>
        <p:sp>
          <p:nvSpPr>
            <p:cNvPr id="12" name="Rettangolo 11">
              <a:extLst>
                <a:ext uri="{FF2B5EF4-FFF2-40B4-BE49-F238E27FC236}">
                  <a16:creationId xmlns:a16="http://schemas.microsoft.com/office/drawing/2014/main" id="{6F249ED9-D785-29E8-0293-3CB8ACB891EA}"/>
                </a:ext>
              </a:extLst>
            </p:cNvPr>
            <p:cNvSpPr/>
            <p:nvPr/>
          </p:nvSpPr>
          <p:spPr>
            <a:xfrm>
              <a:off x="1310602" y="1630398"/>
              <a:ext cx="1345895" cy="516615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4" name="Rettangolo 13">
              <a:extLst>
                <a:ext uri="{FF2B5EF4-FFF2-40B4-BE49-F238E27FC236}">
                  <a16:creationId xmlns:a16="http://schemas.microsoft.com/office/drawing/2014/main" id="{6A54EC26-49EF-AB55-C5A1-70E317FCED61}"/>
                </a:ext>
              </a:extLst>
            </p:cNvPr>
            <p:cNvSpPr/>
            <p:nvPr/>
          </p:nvSpPr>
          <p:spPr>
            <a:xfrm>
              <a:off x="1310602" y="1548058"/>
              <a:ext cx="1345895" cy="96908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5" name="Rettangolo 14">
              <a:extLst>
                <a:ext uri="{FF2B5EF4-FFF2-40B4-BE49-F238E27FC236}">
                  <a16:creationId xmlns:a16="http://schemas.microsoft.com/office/drawing/2014/main" id="{FF0ED793-7799-2215-D5F2-AE8786A15A85}"/>
                </a:ext>
              </a:extLst>
            </p:cNvPr>
            <p:cNvSpPr/>
            <p:nvPr/>
          </p:nvSpPr>
          <p:spPr>
            <a:xfrm>
              <a:off x="1522420" y="1384870"/>
              <a:ext cx="360904" cy="88435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6" name="Rettangolo 15">
              <a:extLst>
                <a:ext uri="{FF2B5EF4-FFF2-40B4-BE49-F238E27FC236}">
                  <a16:creationId xmlns:a16="http://schemas.microsoft.com/office/drawing/2014/main" id="{683E7981-D88F-ED1A-6B00-E20BCE89FB70}"/>
                </a:ext>
              </a:extLst>
            </p:cNvPr>
            <p:cNvSpPr/>
            <p:nvPr/>
          </p:nvSpPr>
          <p:spPr>
            <a:xfrm>
              <a:off x="2091353" y="1384870"/>
              <a:ext cx="360904" cy="88435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7" name="Rettangolo 16">
              <a:extLst>
                <a:ext uri="{FF2B5EF4-FFF2-40B4-BE49-F238E27FC236}">
                  <a16:creationId xmlns:a16="http://schemas.microsoft.com/office/drawing/2014/main" id="{F3C44A0D-2A3F-D6BF-DC33-AB432C9D7D56}"/>
                </a:ext>
              </a:extLst>
            </p:cNvPr>
            <p:cNvSpPr/>
            <p:nvPr/>
          </p:nvSpPr>
          <p:spPr>
            <a:xfrm>
              <a:off x="1522420" y="1473306"/>
              <a:ext cx="360904" cy="68435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8" name="Rettangolo 17">
              <a:extLst>
                <a:ext uri="{FF2B5EF4-FFF2-40B4-BE49-F238E27FC236}">
                  <a16:creationId xmlns:a16="http://schemas.microsoft.com/office/drawing/2014/main" id="{B7A0BE6D-3CDB-AA34-8229-471798138BA6}"/>
                </a:ext>
              </a:extLst>
            </p:cNvPr>
            <p:cNvSpPr/>
            <p:nvPr/>
          </p:nvSpPr>
          <p:spPr>
            <a:xfrm>
              <a:off x="2091353" y="1473306"/>
              <a:ext cx="360904" cy="68435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289A77AA-9C6D-0C68-E998-C918D00B60CC}"/>
                </a:ext>
              </a:extLst>
            </p:cNvPr>
            <p:cNvSpPr txBox="1"/>
            <p:nvPr/>
          </p:nvSpPr>
          <p:spPr>
            <a:xfrm>
              <a:off x="2693753" y="1489290"/>
              <a:ext cx="2102756" cy="4690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/>
                <a:t>Metal</a:t>
              </a:r>
              <a:r>
                <a:rPr lang="it-IT" b="1"/>
                <a:t> </a:t>
              </a:r>
              <a:r>
                <a:rPr lang="it-IT" err="1"/>
                <a:t>wet</a:t>
              </a:r>
              <a:r>
                <a:rPr lang="it-IT"/>
                <a:t> </a:t>
              </a:r>
              <a:r>
                <a:rPr lang="it-IT" err="1"/>
                <a:t>etching</a:t>
              </a:r>
              <a:r>
                <a:rPr lang="it-IT"/>
                <a:t> and </a:t>
              </a:r>
            </a:p>
            <a:p>
              <a:r>
                <a:rPr lang="it-IT" err="1"/>
                <a:t>photoresist</a:t>
              </a:r>
              <a:r>
                <a:rPr lang="it-IT"/>
                <a:t> </a:t>
              </a:r>
              <a:r>
                <a:rPr lang="it-IT" err="1"/>
                <a:t>removal</a:t>
              </a:r>
              <a:r>
                <a:rPr lang="it-IT" b="1"/>
                <a:t> </a:t>
              </a:r>
            </a:p>
          </p:txBody>
        </p:sp>
      </p:grpSp>
      <p:grpSp>
        <p:nvGrpSpPr>
          <p:cNvPr id="69" name="Gruppo 68">
            <a:extLst>
              <a:ext uri="{FF2B5EF4-FFF2-40B4-BE49-F238E27FC236}">
                <a16:creationId xmlns:a16="http://schemas.microsoft.com/office/drawing/2014/main" id="{8286E67D-10A3-82B7-7C70-D1FC7EB5A089}"/>
              </a:ext>
            </a:extLst>
          </p:cNvPr>
          <p:cNvGrpSpPr/>
          <p:nvPr/>
        </p:nvGrpSpPr>
        <p:grpSpPr>
          <a:xfrm>
            <a:off x="911506" y="2598592"/>
            <a:ext cx="4184652" cy="1789718"/>
            <a:chOff x="1172240" y="3224109"/>
            <a:chExt cx="3643771" cy="1062480"/>
          </a:xfrm>
        </p:grpSpPr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CD79ABE5-3CE9-CD37-71D4-EED0A4719F3D}"/>
                </a:ext>
              </a:extLst>
            </p:cNvPr>
            <p:cNvSpPr/>
            <p:nvPr/>
          </p:nvSpPr>
          <p:spPr>
            <a:xfrm>
              <a:off x="1607030" y="3772703"/>
              <a:ext cx="1345895" cy="428567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6" name="Rettangolo 25">
              <a:extLst>
                <a:ext uri="{FF2B5EF4-FFF2-40B4-BE49-F238E27FC236}">
                  <a16:creationId xmlns:a16="http://schemas.microsoft.com/office/drawing/2014/main" id="{1D5D2418-1740-C7B8-69E8-40A34C73F1CF}"/>
                </a:ext>
              </a:extLst>
            </p:cNvPr>
            <p:cNvSpPr/>
            <p:nvPr/>
          </p:nvSpPr>
          <p:spPr>
            <a:xfrm>
              <a:off x="1607030" y="3699240"/>
              <a:ext cx="1345895" cy="68435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7" name="Rettangolo 26">
              <a:extLst>
                <a:ext uri="{FF2B5EF4-FFF2-40B4-BE49-F238E27FC236}">
                  <a16:creationId xmlns:a16="http://schemas.microsoft.com/office/drawing/2014/main" id="{C1E5B52F-06B0-E688-A4C1-FBBD2F250B24}"/>
                </a:ext>
              </a:extLst>
            </p:cNvPr>
            <p:cNvSpPr/>
            <p:nvPr/>
          </p:nvSpPr>
          <p:spPr>
            <a:xfrm>
              <a:off x="1818848" y="3536054"/>
              <a:ext cx="360904" cy="93082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8" name="Rettangolo 27">
              <a:extLst>
                <a:ext uri="{FF2B5EF4-FFF2-40B4-BE49-F238E27FC236}">
                  <a16:creationId xmlns:a16="http://schemas.microsoft.com/office/drawing/2014/main" id="{3FA0AD3C-F42B-EF0A-203D-DFB415E2D997}"/>
                </a:ext>
              </a:extLst>
            </p:cNvPr>
            <p:cNvSpPr/>
            <p:nvPr/>
          </p:nvSpPr>
          <p:spPr>
            <a:xfrm>
              <a:off x="2387781" y="3536054"/>
              <a:ext cx="360904" cy="93082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9" name="Rettangolo 28">
              <a:extLst>
                <a:ext uri="{FF2B5EF4-FFF2-40B4-BE49-F238E27FC236}">
                  <a16:creationId xmlns:a16="http://schemas.microsoft.com/office/drawing/2014/main" id="{8D8F7A0B-801B-8E87-1F2B-07A08CBF1F0C}"/>
                </a:ext>
              </a:extLst>
            </p:cNvPr>
            <p:cNvSpPr/>
            <p:nvPr/>
          </p:nvSpPr>
          <p:spPr>
            <a:xfrm>
              <a:off x="1818848" y="3624488"/>
              <a:ext cx="360904" cy="70487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0" name="Rettangolo 29">
              <a:extLst>
                <a:ext uri="{FF2B5EF4-FFF2-40B4-BE49-F238E27FC236}">
                  <a16:creationId xmlns:a16="http://schemas.microsoft.com/office/drawing/2014/main" id="{5EAAE31C-AB68-50A3-2064-180A5DE3242C}"/>
                </a:ext>
              </a:extLst>
            </p:cNvPr>
            <p:cNvSpPr/>
            <p:nvPr/>
          </p:nvSpPr>
          <p:spPr>
            <a:xfrm>
              <a:off x="2387781" y="3624488"/>
              <a:ext cx="360904" cy="70487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1" name="CasellaDiTesto 30">
              <a:extLst>
                <a:ext uri="{FF2B5EF4-FFF2-40B4-BE49-F238E27FC236}">
                  <a16:creationId xmlns:a16="http://schemas.microsoft.com/office/drawing/2014/main" id="{6EB5571B-35CF-1CBA-9A97-4E313904C9AF}"/>
                </a:ext>
              </a:extLst>
            </p:cNvPr>
            <p:cNvSpPr txBox="1"/>
            <p:nvPr/>
          </p:nvSpPr>
          <p:spPr>
            <a:xfrm>
              <a:off x="2990181" y="3640472"/>
              <a:ext cx="1825830" cy="2192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/>
                <a:t>Wafer LASER </a:t>
              </a:r>
              <a:r>
                <a:rPr lang="it-IT" b="1">
                  <a:solidFill>
                    <a:schemeClr val="accent6"/>
                  </a:solidFill>
                </a:rPr>
                <a:t>cutting</a:t>
              </a:r>
            </a:p>
          </p:txBody>
        </p:sp>
        <p:cxnSp>
          <p:nvCxnSpPr>
            <p:cNvPr id="33" name="Connettore diritto 32">
              <a:extLst>
                <a:ext uri="{FF2B5EF4-FFF2-40B4-BE49-F238E27FC236}">
                  <a16:creationId xmlns:a16="http://schemas.microsoft.com/office/drawing/2014/main" id="{FB77D07E-0A08-B0A6-0DA5-E03259B809C4}"/>
                </a:ext>
              </a:extLst>
            </p:cNvPr>
            <p:cNvCxnSpPr/>
            <p:nvPr/>
          </p:nvCxnSpPr>
          <p:spPr>
            <a:xfrm>
              <a:off x="2288125" y="3224109"/>
              <a:ext cx="0" cy="191066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6" name="Connettore diritto 35">
              <a:extLst>
                <a:ext uri="{FF2B5EF4-FFF2-40B4-BE49-F238E27FC236}">
                  <a16:creationId xmlns:a16="http://schemas.microsoft.com/office/drawing/2014/main" id="{65A747BE-7D8D-C3A2-176C-73127A2205C6}"/>
                </a:ext>
              </a:extLst>
            </p:cNvPr>
            <p:cNvCxnSpPr/>
            <p:nvPr/>
          </p:nvCxnSpPr>
          <p:spPr>
            <a:xfrm>
              <a:off x="2288125" y="3526041"/>
              <a:ext cx="0" cy="191066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2" name="Connettore diritto 41">
              <a:extLst>
                <a:ext uri="{FF2B5EF4-FFF2-40B4-BE49-F238E27FC236}">
                  <a16:creationId xmlns:a16="http://schemas.microsoft.com/office/drawing/2014/main" id="{B6452A82-251B-BBDF-5D6F-058F6070F180}"/>
                </a:ext>
              </a:extLst>
            </p:cNvPr>
            <p:cNvCxnSpPr/>
            <p:nvPr/>
          </p:nvCxnSpPr>
          <p:spPr>
            <a:xfrm>
              <a:off x="2290919" y="3793591"/>
              <a:ext cx="0" cy="191066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6" name="Connettore diritto 45">
              <a:extLst>
                <a:ext uri="{FF2B5EF4-FFF2-40B4-BE49-F238E27FC236}">
                  <a16:creationId xmlns:a16="http://schemas.microsoft.com/office/drawing/2014/main" id="{5BED7EBF-1A80-AA82-8766-1E81CA8D7158}"/>
                </a:ext>
              </a:extLst>
            </p:cNvPr>
            <p:cNvCxnSpPr/>
            <p:nvPr/>
          </p:nvCxnSpPr>
          <p:spPr>
            <a:xfrm>
              <a:off x="2299213" y="4095523"/>
              <a:ext cx="0" cy="191066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64" name="CasellaDiTesto 63">
              <a:extLst>
                <a:ext uri="{FF2B5EF4-FFF2-40B4-BE49-F238E27FC236}">
                  <a16:creationId xmlns:a16="http://schemas.microsoft.com/office/drawing/2014/main" id="{39253044-9831-F063-A4CD-3DF08550C615}"/>
                </a:ext>
              </a:extLst>
            </p:cNvPr>
            <p:cNvSpPr txBox="1"/>
            <p:nvPr/>
          </p:nvSpPr>
          <p:spPr>
            <a:xfrm>
              <a:off x="1172240" y="3829720"/>
              <a:ext cx="464998" cy="1556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600" dirty="0"/>
                <a:t>h)</a:t>
              </a:r>
            </a:p>
          </p:txBody>
        </p:sp>
      </p:grpSp>
      <p:grpSp>
        <p:nvGrpSpPr>
          <p:cNvPr id="72" name="Gruppo 71">
            <a:extLst>
              <a:ext uri="{FF2B5EF4-FFF2-40B4-BE49-F238E27FC236}">
                <a16:creationId xmlns:a16="http://schemas.microsoft.com/office/drawing/2014/main" id="{1FA9F19F-95D7-EF9B-8BA0-7879EC1F665A}"/>
              </a:ext>
            </a:extLst>
          </p:cNvPr>
          <p:cNvGrpSpPr/>
          <p:nvPr/>
        </p:nvGrpSpPr>
        <p:grpSpPr>
          <a:xfrm>
            <a:off x="920701" y="4565436"/>
            <a:ext cx="3902198" cy="1273389"/>
            <a:chOff x="4165530" y="3786057"/>
            <a:chExt cx="4522416" cy="1644781"/>
          </a:xfrm>
        </p:grpSpPr>
        <p:grpSp>
          <p:nvGrpSpPr>
            <p:cNvPr id="70" name="Gruppo 69">
              <a:extLst>
                <a:ext uri="{FF2B5EF4-FFF2-40B4-BE49-F238E27FC236}">
                  <a16:creationId xmlns:a16="http://schemas.microsoft.com/office/drawing/2014/main" id="{530D88D7-6DF9-EDE6-08EE-73F03A77F590}"/>
                </a:ext>
              </a:extLst>
            </p:cNvPr>
            <p:cNvGrpSpPr/>
            <p:nvPr/>
          </p:nvGrpSpPr>
          <p:grpSpPr>
            <a:xfrm>
              <a:off x="4165530" y="3786057"/>
              <a:ext cx="4522416" cy="1644781"/>
              <a:chOff x="8709427" y="2466838"/>
              <a:chExt cx="2844999" cy="769529"/>
            </a:xfrm>
          </p:grpSpPr>
          <p:sp>
            <p:nvSpPr>
              <p:cNvPr id="11" name="CasellaDiTesto 10">
                <a:extLst>
                  <a:ext uri="{FF2B5EF4-FFF2-40B4-BE49-F238E27FC236}">
                    <a16:creationId xmlns:a16="http://schemas.microsoft.com/office/drawing/2014/main" id="{67268532-0BCB-06C5-DB32-BACBD24BB03F}"/>
                  </a:ext>
                </a:extLst>
              </p:cNvPr>
              <p:cNvSpPr txBox="1"/>
              <p:nvPr/>
            </p:nvSpPr>
            <p:spPr>
              <a:xfrm>
                <a:off x="8709427" y="2758573"/>
                <a:ext cx="243521" cy="1938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600"/>
                  <a:t>i)</a:t>
                </a:r>
              </a:p>
            </p:txBody>
          </p:sp>
          <p:sp>
            <p:nvSpPr>
              <p:cNvPr id="19" name="Rettangolo 18">
                <a:extLst>
                  <a:ext uri="{FF2B5EF4-FFF2-40B4-BE49-F238E27FC236}">
                    <a16:creationId xmlns:a16="http://schemas.microsoft.com/office/drawing/2014/main" id="{6AB75257-1DDF-7A56-A180-210259170898}"/>
                  </a:ext>
                </a:extLst>
              </p:cNvPr>
              <p:cNvSpPr/>
              <p:nvPr/>
            </p:nvSpPr>
            <p:spPr>
              <a:xfrm>
                <a:off x="8962782" y="2807642"/>
                <a:ext cx="651111" cy="428567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20" name="Rettangolo 19">
                <a:extLst>
                  <a:ext uri="{FF2B5EF4-FFF2-40B4-BE49-F238E27FC236}">
                    <a16:creationId xmlns:a16="http://schemas.microsoft.com/office/drawing/2014/main" id="{7BE88902-0341-405D-FD9F-57745F05874C}"/>
                  </a:ext>
                </a:extLst>
              </p:cNvPr>
              <p:cNvSpPr/>
              <p:nvPr/>
            </p:nvSpPr>
            <p:spPr>
              <a:xfrm>
                <a:off x="8962781" y="2734184"/>
                <a:ext cx="651111" cy="82587"/>
              </a:xfrm>
              <a:prstGeom prst="rect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21" name="Rettangolo 20">
                <a:extLst>
                  <a:ext uri="{FF2B5EF4-FFF2-40B4-BE49-F238E27FC236}">
                    <a16:creationId xmlns:a16="http://schemas.microsoft.com/office/drawing/2014/main" id="{FB5CED16-5B3D-4BF7-F682-97286F734989}"/>
                  </a:ext>
                </a:extLst>
              </p:cNvPr>
              <p:cNvSpPr/>
              <p:nvPr/>
            </p:nvSpPr>
            <p:spPr>
              <a:xfrm>
                <a:off x="9133957" y="2588752"/>
                <a:ext cx="360904" cy="78412"/>
              </a:xfrm>
              <a:prstGeom prst="rect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22" name="Rettangolo 21">
                <a:extLst>
                  <a:ext uri="{FF2B5EF4-FFF2-40B4-BE49-F238E27FC236}">
                    <a16:creationId xmlns:a16="http://schemas.microsoft.com/office/drawing/2014/main" id="{C8BB3F3D-4EFE-CE60-62C8-0AA78B7A0D4E}"/>
                  </a:ext>
                </a:extLst>
              </p:cNvPr>
              <p:cNvSpPr/>
              <p:nvPr/>
            </p:nvSpPr>
            <p:spPr>
              <a:xfrm>
                <a:off x="9133957" y="2659432"/>
                <a:ext cx="360904" cy="68435"/>
              </a:xfrm>
              <a:prstGeom prst="rect">
                <a:avLst/>
              </a:prstGeom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24" name="CasellaDiTesto 23">
                <a:extLst>
                  <a:ext uri="{FF2B5EF4-FFF2-40B4-BE49-F238E27FC236}">
                    <a16:creationId xmlns:a16="http://schemas.microsoft.com/office/drawing/2014/main" id="{B073BA22-EEF6-960B-0248-ACCA02C4E604}"/>
                  </a:ext>
                </a:extLst>
              </p:cNvPr>
              <p:cNvSpPr txBox="1"/>
              <p:nvPr/>
            </p:nvSpPr>
            <p:spPr>
              <a:xfrm>
                <a:off x="10406892" y="2668419"/>
                <a:ext cx="1147534" cy="2231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b="1">
                    <a:solidFill>
                      <a:schemeClr val="accent1">
                        <a:lumMod val="60000"/>
                        <a:lumOff val="40000"/>
                      </a:schemeClr>
                    </a:solidFill>
                  </a:rPr>
                  <a:t>Inkjet</a:t>
                </a:r>
                <a:r>
                  <a:rPr lang="it-IT" b="1"/>
                  <a:t> </a:t>
                </a:r>
                <a:r>
                  <a:rPr lang="it-IT"/>
                  <a:t>printing</a:t>
                </a:r>
                <a:r>
                  <a:rPr lang="it-IT" b="1"/>
                  <a:t> </a:t>
                </a:r>
              </a:p>
            </p:txBody>
          </p:sp>
          <p:sp>
            <p:nvSpPr>
              <p:cNvPr id="51" name="Rettangolo 50">
                <a:extLst>
                  <a:ext uri="{FF2B5EF4-FFF2-40B4-BE49-F238E27FC236}">
                    <a16:creationId xmlns:a16="http://schemas.microsoft.com/office/drawing/2014/main" id="{71CE316F-3A55-47BA-5FAA-4088967669A9}"/>
                  </a:ext>
                </a:extLst>
              </p:cNvPr>
              <p:cNvSpPr/>
              <p:nvPr/>
            </p:nvSpPr>
            <p:spPr>
              <a:xfrm>
                <a:off x="9696388" y="2807800"/>
                <a:ext cx="654927" cy="428567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4" name="Rettangolo 53">
                <a:extLst>
                  <a:ext uri="{FF2B5EF4-FFF2-40B4-BE49-F238E27FC236}">
                    <a16:creationId xmlns:a16="http://schemas.microsoft.com/office/drawing/2014/main" id="{20F3013A-6798-29E7-B534-AD77E3D7B50E}"/>
                  </a:ext>
                </a:extLst>
              </p:cNvPr>
              <p:cNvSpPr/>
              <p:nvPr/>
            </p:nvSpPr>
            <p:spPr>
              <a:xfrm>
                <a:off x="9696388" y="2734339"/>
                <a:ext cx="651111" cy="77610"/>
              </a:xfrm>
              <a:prstGeom prst="rect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7" name="Rettangolo 56">
                <a:extLst>
                  <a:ext uri="{FF2B5EF4-FFF2-40B4-BE49-F238E27FC236}">
                    <a16:creationId xmlns:a16="http://schemas.microsoft.com/office/drawing/2014/main" id="{E84EE241-5303-96EB-FEA3-A9D22DFC6208}"/>
                  </a:ext>
                </a:extLst>
              </p:cNvPr>
              <p:cNvSpPr/>
              <p:nvPr/>
            </p:nvSpPr>
            <p:spPr>
              <a:xfrm>
                <a:off x="9867565" y="2588906"/>
                <a:ext cx="360904" cy="78412"/>
              </a:xfrm>
              <a:prstGeom prst="rect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62" name="Rettangolo 61">
                <a:extLst>
                  <a:ext uri="{FF2B5EF4-FFF2-40B4-BE49-F238E27FC236}">
                    <a16:creationId xmlns:a16="http://schemas.microsoft.com/office/drawing/2014/main" id="{07085F6B-8761-19AF-56A7-F23739DF24F7}"/>
                  </a:ext>
                </a:extLst>
              </p:cNvPr>
              <p:cNvSpPr/>
              <p:nvPr/>
            </p:nvSpPr>
            <p:spPr>
              <a:xfrm>
                <a:off x="9867565" y="2659586"/>
                <a:ext cx="360904" cy="74598"/>
              </a:xfrm>
              <a:prstGeom prst="rect">
                <a:avLst/>
              </a:prstGeom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66" name="Rettangolo 65">
                <a:extLst>
                  <a:ext uri="{FF2B5EF4-FFF2-40B4-BE49-F238E27FC236}">
                    <a16:creationId xmlns:a16="http://schemas.microsoft.com/office/drawing/2014/main" id="{A87C21A1-4BF7-B88C-F12A-07F385BC475E}"/>
                  </a:ext>
                </a:extLst>
              </p:cNvPr>
              <p:cNvSpPr/>
              <p:nvPr/>
            </p:nvSpPr>
            <p:spPr>
              <a:xfrm>
                <a:off x="9038127" y="2466838"/>
                <a:ext cx="555445" cy="274673"/>
              </a:xfrm>
              <a:prstGeom prst="rect">
                <a:avLst/>
              </a:prstGeom>
              <a:solidFill>
                <a:schemeClr val="accent1">
                  <a:alpha val="50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sp>
          <p:nvSpPr>
            <p:cNvPr id="71" name="Rettangolo 70">
              <a:extLst>
                <a:ext uri="{FF2B5EF4-FFF2-40B4-BE49-F238E27FC236}">
                  <a16:creationId xmlns:a16="http://schemas.microsoft.com/office/drawing/2014/main" id="{7ECF0ED8-371F-2780-C4F1-41F3F95F1D81}"/>
                </a:ext>
              </a:extLst>
            </p:cNvPr>
            <p:cNvSpPr/>
            <p:nvPr/>
          </p:nvSpPr>
          <p:spPr>
            <a:xfrm>
              <a:off x="5854171" y="3786390"/>
              <a:ext cx="882936" cy="587082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pic>
        <p:nvPicPr>
          <p:cNvPr id="74" name="Immagine 73" descr="Immagine che contiene testo, stazionario, busta, bigliettodavisita&#10;&#10;Descrizione generata automaticamente">
            <a:extLst>
              <a:ext uri="{FF2B5EF4-FFF2-40B4-BE49-F238E27FC236}">
                <a16:creationId xmlns:a16="http://schemas.microsoft.com/office/drawing/2014/main" id="{3C147C0C-4982-9755-AAEB-F8327E2D620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7114" y="27046"/>
            <a:ext cx="4165685" cy="3080142"/>
          </a:xfrm>
          <a:prstGeom prst="rect">
            <a:avLst/>
          </a:prstGeom>
        </p:spPr>
      </p:pic>
      <p:sp>
        <p:nvSpPr>
          <p:cNvPr id="75" name="CasellaDiTesto 74">
            <a:extLst>
              <a:ext uri="{FF2B5EF4-FFF2-40B4-BE49-F238E27FC236}">
                <a16:creationId xmlns:a16="http://schemas.microsoft.com/office/drawing/2014/main" id="{B000CA50-2524-7803-0C2C-8B95740E7D3A}"/>
              </a:ext>
            </a:extLst>
          </p:cNvPr>
          <p:cNvSpPr txBox="1"/>
          <p:nvPr/>
        </p:nvSpPr>
        <p:spPr>
          <a:xfrm>
            <a:off x="7715836" y="3058629"/>
            <a:ext cx="21900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Final</a:t>
            </a:r>
            <a:r>
              <a:rPr lang="it-IT" sz="1400">
                <a:latin typeface="Times New Roman" panose="02020603050405020304" pitchFamily="18" charset="0"/>
                <a:cs typeface="Times New Roman" panose="02020603050405020304" pitchFamily="18" charset="0"/>
              </a:rPr>
              <a:t> devices, after step (h).</a:t>
            </a:r>
          </a:p>
        </p:txBody>
      </p:sp>
      <p:pic>
        <p:nvPicPr>
          <p:cNvPr id="32" name="inkjet printing">
            <a:hlinkClick r:id="" action="ppaction://media"/>
            <a:extLst>
              <a:ext uri="{FF2B5EF4-FFF2-40B4-BE49-F238E27FC236}">
                <a16:creationId xmlns:a16="http://schemas.microsoft.com/office/drawing/2014/main" id="{039B3E62-2FF1-1BB6-AA52-52210AF09F15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6000"/>
                </p14:media>
              </p:ext>
            </p:extLst>
          </p:nvPr>
        </p:nvPicPr>
        <p:blipFill>
          <a:blip r:embed="rId9">
            <a:lum bright="40000" contrast="40000"/>
          </a:blip>
          <a:stretch>
            <a:fillRect/>
          </a:stretch>
        </p:blipFill>
        <p:spPr>
          <a:xfrm>
            <a:off x="6807115" y="3358626"/>
            <a:ext cx="4013336" cy="2774475"/>
          </a:xfrm>
          <a:prstGeom prst="rect">
            <a:avLst/>
          </a:prstGeom>
        </p:spPr>
      </p:pic>
      <p:cxnSp>
        <p:nvCxnSpPr>
          <p:cNvPr id="35" name="Connettore 2 34">
            <a:extLst>
              <a:ext uri="{FF2B5EF4-FFF2-40B4-BE49-F238E27FC236}">
                <a16:creationId xmlns:a16="http://schemas.microsoft.com/office/drawing/2014/main" id="{8BAB439A-3B3C-93EE-A284-102BF4BFA8D0}"/>
              </a:ext>
            </a:extLst>
          </p:cNvPr>
          <p:cNvCxnSpPr>
            <a:cxnSpLocks/>
          </p:cNvCxnSpPr>
          <p:nvPr/>
        </p:nvCxnSpPr>
        <p:spPr>
          <a:xfrm>
            <a:off x="5016617" y="5019955"/>
            <a:ext cx="1410816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8083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33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remove" display="0">
                  <p:stCondLst>
                    <p:cond delay="indefinite"/>
                  </p:stCondLst>
                </p:cTn>
                <p:tgtEl>
                  <p:spTgt spid="3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2701211-51EC-3111-7817-4AE124503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284" y="86512"/>
            <a:ext cx="11425804" cy="1344117"/>
          </a:xfrm>
        </p:spPr>
        <p:txBody>
          <a:bodyPr>
            <a:normAutofit/>
          </a:bodyPr>
          <a:lstStyle/>
          <a:p>
            <a:r>
              <a:rPr lang="it-IT" sz="3000" b="1">
                <a:latin typeface="Times New Roman" panose="02020603050405020304" pitchFamily="18" charset="0"/>
                <a:cs typeface="Times New Roman" panose="02020603050405020304" pitchFamily="18" charset="0"/>
              </a:rPr>
              <a:t>Inkjet printing </a:t>
            </a:r>
            <a:r>
              <a:rPr lang="it-IT" sz="3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optimization</a:t>
            </a:r>
            <a:endParaRPr lang="it-IT" sz="3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Connettore 1 11">
            <a:extLst>
              <a:ext uri="{FF2B5EF4-FFF2-40B4-BE49-F238E27FC236}">
                <a16:creationId xmlns:a16="http://schemas.microsoft.com/office/drawing/2014/main" id="{8FA3BD1E-C580-47E0-1BB0-D7FD3BBA8A80}"/>
              </a:ext>
            </a:extLst>
          </p:cNvPr>
          <p:cNvCxnSpPr>
            <a:cxnSpLocks/>
          </p:cNvCxnSpPr>
          <p:nvPr/>
        </p:nvCxnSpPr>
        <p:spPr>
          <a:xfrm>
            <a:off x="1196772" y="6199612"/>
            <a:ext cx="97760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magine 4" descr="Immagine che contiene testo, grafica vettoriale&#10;&#10;Descrizione generata automaticamente">
            <a:extLst>
              <a:ext uri="{FF2B5EF4-FFF2-40B4-BE49-F238E27FC236}">
                <a16:creationId xmlns:a16="http://schemas.microsoft.com/office/drawing/2014/main" id="{DA2927FC-4949-3106-589A-E639E6467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338" y="6243650"/>
            <a:ext cx="571946" cy="550734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4431A306-0357-5C96-18F6-8BF63E3DAF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580" y="6243650"/>
            <a:ext cx="603572" cy="60357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7650E748-1389-A992-DE13-CB2E52C925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02" y="6243650"/>
            <a:ext cx="936486" cy="527838"/>
          </a:xfrm>
          <a:prstGeom prst="rect">
            <a:avLst/>
          </a:prstGeom>
        </p:spPr>
      </p:pic>
      <p:pic>
        <p:nvPicPr>
          <p:cNvPr id="8" name="Picture 2" descr="IMEM-CNR">
            <a:extLst>
              <a:ext uri="{FF2B5EF4-FFF2-40B4-BE49-F238E27FC236}">
                <a16:creationId xmlns:a16="http://schemas.microsoft.com/office/drawing/2014/main" id="{7F6413A3-0289-81DE-1D15-E43FA43728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470" y="6243650"/>
            <a:ext cx="526974" cy="52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BC233B59-3F58-073B-D069-FCF464C54DB6}"/>
              </a:ext>
            </a:extLst>
          </p:cNvPr>
          <p:cNvSpPr txBox="1"/>
          <p:nvPr/>
        </p:nvSpPr>
        <p:spPr>
          <a:xfrm>
            <a:off x="9251687" y="6352143"/>
            <a:ext cx="1909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latin typeface="Times New Roman" panose="02020603050405020304" pitchFamily="18" charset="0"/>
                <a:cs typeface="Times New Roman" panose="02020603050405020304" pitchFamily="18" charset="0"/>
              </a:rPr>
              <a:t>Luciano Ferrucci</a:t>
            </a:r>
          </a:p>
        </p:txBody>
      </p:sp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CAAB459A-6E46-EBE3-5A28-0793E01CA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18038-1A00-4D0A-847D-EEAE199CCE1B}" type="slidenum">
              <a:rPr lang="it-IT" smtClean="0"/>
              <a:t>13</a:t>
            </a:fld>
            <a:endParaRPr lang="it-IT"/>
          </a:p>
        </p:txBody>
      </p:sp>
      <p:sp>
        <p:nvSpPr>
          <p:cNvPr id="13" name="Segnaposto contenuto 12">
            <a:extLst>
              <a:ext uri="{FF2B5EF4-FFF2-40B4-BE49-F238E27FC236}">
                <a16:creationId xmlns:a16="http://schemas.microsoft.com/office/drawing/2014/main" id="{13CF5257-736B-9462-58E5-A974662A0C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308684"/>
            <a:ext cx="6233719" cy="4868279"/>
          </a:xfrm>
        </p:spPr>
        <p:txBody>
          <a:bodyPr>
            <a:normAutofit/>
          </a:bodyPr>
          <a:lstStyle/>
          <a:p>
            <a:r>
              <a:rPr lang="it-IT" sz="2200" err="1">
                <a:latin typeface="Times New Roman" panose="02020603050405020304" pitchFamily="18" charset="0"/>
                <a:cs typeface="Times New Roman" panose="02020603050405020304" pitchFamily="18" charset="0"/>
              </a:rPr>
              <a:t>Ink</a:t>
            </a:r>
            <a:r>
              <a:rPr lang="it-IT" sz="2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200" err="1">
                <a:latin typeface="Times New Roman" panose="02020603050405020304" pitchFamily="18" charset="0"/>
                <a:cs typeface="Times New Roman" panose="02020603050405020304" pitchFamily="18" charset="0"/>
              </a:rPr>
              <a:t>synthesis</a:t>
            </a:r>
            <a:r>
              <a:rPr lang="it-IT" sz="2200">
                <a:latin typeface="Times New Roman" panose="02020603050405020304" pitchFamily="18" charset="0"/>
                <a:cs typeface="Times New Roman" panose="02020603050405020304" pitchFamily="18" charset="0"/>
              </a:rPr>
              <a:t> procedure </a:t>
            </a:r>
            <a:r>
              <a:rPr lang="it-IT" sz="2200" err="1"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it-IT" sz="2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200" err="1">
                <a:latin typeface="Times New Roman" panose="02020603050405020304" pitchFamily="18" charset="0"/>
                <a:cs typeface="Times New Roman" panose="02020603050405020304" pitchFamily="18" charset="0"/>
              </a:rPr>
              <a:t>optimized</a:t>
            </a:r>
            <a:r>
              <a:rPr lang="it-IT" sz="22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it-IT" sz="2200" err="1">
                <a:latin typeface="Times New Roman" panose="02020603050405020304" pitchFamily="18" charset="0"/>
                <a:cs typeface="Times New Roman" panose="02020603050405020304" pitchFamily="18" charset="0"/>
              </a:rPr>
              <a:t>reducing</a:t>
            </a:r>
            <a:r>
              <a:rPr lang="it-IT" sz="2200">
                <a:latin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it-IT" sz="2200" err="1">
                <a:latin typeface="Times New Roman" panose="02020603050405020304" pitchFamily="18" charset="0"/>
                <a:cs typeface="Times New Roman" panose="02020603050405020304" pitchFamily="18" charset="0"/>
              </a:rPr>
              <a:t>clogging</a:t>
            </a:r>
            <a:r>
              <a:rPr lang="it-IT" sz="2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20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problem</a:t>
            </a:r>
            <a:r>
              <a:rPr lang="it-IT" sz="2200">
                <a:latin typeface="Times New Roman" panose="02020603050405020304" pitchFamily="18" charset="0"/>
                <a:cs typeface="Times New Roman" panose="02020603050405020304" pitchFamily="18" charset="0"/>
              </a:rPr>
              <a:t> due to </a:t>
            </a:r>
            <a:r>
              <a:rPr lang="it-IT" sz="220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presence</a:t>
            </a:r>
            <a:r>
              <a:rPr lang="it-IT" sz="2200">
                <a:latin typeface="Times New Roman" panose="02020603050405020304" pitchFamily="18" charset="0"/>
                <a:cs typeface="Times New Roman" panose="02020603050405020304" pitchFamily="18" charset="0"/>
              </a:rPr>
              <a:t> of </a:t>
            </a:r>
            <a:r>
              <a:rPr lang="it-IT" sz="2200" err="1">
                <a:latin typeface="Times New Roman" panose="02020603050405020304" pitchFamily="18" charset="0"/>
                <a:cs typeface="Times New Roman" panose="02020603050405020304" pitchFamily="18" charset="0"/>
              </a:rPr>
              <a:t>aggregates</a:t>
            </a:r>
            <a:r>
              <a:rPr lang="it-IT" sz="2200">
                <a:latin typeface="Times New Roman" panose="02020603050405020304" pitchFamily="18" charset="0"/>
                <a:cs typeface="Times New Roman" panose="02020603050405020304" pitchFamily="18" charset="0"/>
              </a:rPr>
              <a:t> in the </a:t>
            </a:r>
            <a:r>
              <a:rPr lang="it-IT" sz="2200" err="1">
                <a:latin typeface="Times New Roman" panose="02020603050405020304" pitchFamily="18" charset="0"/>
                <a:cs typeface="Times New Roman" panose="02020603050405020304" pitchFamily="18" charset="0"/>
              </a:rPr>
              <a:t>ink</a:t>
            </a:r>
            <a:r>
              <a:rPr lang="it-IT" sz="2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200" err="1">
                <a:latin typeface="Times New Roman" panose="02020603050405020304" pitchFamily="18" charset="0"/>
                <a:cs typeface="Times New Roman" panose="02020603050405020304" pitchFamily="18" charset="0"/>
              </a:rPr>
              <a:t>solution</a:t>
            </a:r>
            <a:r>
              <a:rPr lang="it-IT" sz="22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it-IT" sz="2200">
                <a:latin typeface="Times New Roman" panose="02020603050405020304" pitchFamily="18" charset="0"/>
                <a:cs typeface="Times New Roman" panose="02020603050405020304" pitchFamily="18" charset="0"/>
              </a:rPr>
              <a:t>PANI 100 </a:t>
            </a:r>
            <a:r>
              <a:rPr lang="it-IT" sz="2200" err="1">
                <a:latin typeface="Times New Roman" panose="02020603050405020304" pitchFamily="18" charset="0"/>
                <a:cs typeface="Times New Roman" panose="02020603050405020304" pitchFamily="18" charset="0"/>
              </a:rPr>
              <a:t>kDa</a:t>
            </a:r>
            <a:r>
              <a:rPr lang="it-IT" sz="2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200" err="1">
                <a:latin typeface="Times New Roman" panose="02020603050405020304" pitchFamily="18" charset="0"/>
                <a:cs typeface="Times New Roman" panose="02020603050405020304" pitchFamily="18" charset="0"/>
              </a:rPr>
              <a:t>powder</a:t>
            </a:r>
            <a:r>
              <a:rPr lang="it-IT" sz="2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200" err="1">
                <a:latin typeface="Times New Roman" panose="02020603050405020304" pitchFamily="18" charset="0"/>
                <a:cs typeface="Times New Roman" panose="02020603050405020304" pitchFamily="18" charset="0"/>
              </a:rPr>
              <a:t>dissolved</a:t>
            </a:r>
            <a:r>
              <a:rPr lang="it-IT" sz="2200">
                <a:latin typeface="Times New Roman" panose="02020603050405020304" pitchFamily="18" charset="0"/>
                <a:cs typeface="Times New Roman" panose="02020603050405020304" pitchFamily="18" charset="0"/>
              </a:rPr>
              <a:t> in DMSO and the </a:t>
            </a:r>
            <a:r>
              <a:rPr lang="it-IT" sz="2200" err="1">
                <a:latin typeface="Times New Roman" panose="02020603050405020304" pitchFamily="18" charset="0"/>
                <a:cs typeface="Times New Roman" panose="02020603050405020304" pitchFamily="18" charset="0"/>
              </a:rPr>
              <a:t>solution</a:t>
            </a:r>
            <a:r>
              <a:rPr lang="it-IT" sz="2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200" err="1"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it-IT" sz="2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200" err="1">
                <a:latin typeface="Times New Roman" panose="02020603050405020304" pitchFamily="18" charset="0"/>
                <a:cs typeface="Times New Roman" panose="02020603050405020304" pitchFamily="18" charset="0"/>
              </a:rPr>
              <a:t>filtered</a:t>
            </a:r>
            <a:r>
              <a:rPr lang="it-IT" sz="2200">
                <a:latin typeface="Times New Roman" panose="02020603050405020304" pitchFamily="18" charset="0"/>
                <a:cs typeface="Times New Roman" panose="02020603050405020304" pitchFamily="18" charset="0"/>
              </a:rPr>
              <a:t> with 22 nm-</a:t>
            </a:r>
            <a:r>
              <a:rPr lang="it-IT" sz="2200" err="1">
                <a:latin typeface="Times New Roman" panose="02020603050405020304" pitchFamily="18" charset="0"/>
                <a:cs typeface="Times New Roman" panose="02020603050405020304" pitchFamily="18" charset="0"/>
              </a:rPr>
              <a:t>sized</a:t>
            </a:r>
            <a:r>
              <a:rPr lang="it-IT" sz="2200">
                <a:latin typeface="Times New Roman" panose="02020603050405020304" pitchFamily="18" charset="0"/>
                <a:cs typeface="Times New Roman" panose="02020603050405020304" pitchFamily="18" charset="0"/>
              </a:rPr>
              <a:t> PTFE filters.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it-IT" sz="2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it-IT" sz="2200">
                <a:latin typeface="Times New Roman" panose="02020603050405020304" pitchFamily="18" charset="0"/>
                <a:cs typeface="Times New Roman" panose="02020603050405020304" pitchFamily="18" charset="0"/>
              </a:rPr>
              <a:t>Three </a:t>
            </a:r>
            <a:r>
              <a:rPr lang="it-IT" sz="2200" err="1">
                <a:latin typeface="Times New Roman" panose="02020603050405020304" pitchFamily="18" charset="0"/>
                <a:cs typeface="Times New Roman" panose="02020603050405020304" pitchFamily="18" charset="0"/>
              </a:rPr>
              <a:t>ink</a:t>
            </a:r>
            <a:r>
              <a:rPr lang="it-IT" sz="2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20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concentrations</a:t>
            </a:r>
            <a:r>
              <a:rPr lang="it-IT" sz="2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200" err="1"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r>
              <a:rPr lang="it-IT" sz="2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200" err="1">
                <a:latin typeface="Times New Roman" panose="02020603050405020304" pitchFamily="18" charset="0"/>
                <a:cs typeface="Times New Roman" panose="02020603050405020304" pitchFamily="18" charset="0"/>
              </a:rPr>
              <a:t>tested</a:t>
            </a:r>
            <a:r>
              <a:rPr lang="it-IT" sz="2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200" err="1">
                <a:latin typeface="Times New Roman" panose="02020603050405020304" pitchFamily="18" charset="0"/>
                <a:cs typeface="Times New Roman" panose="02020603050405020304" pitchFamily="18" charset="0"/>
              </a:rPr>
              <a:t>onto</a:t>
            </a:r>
            <a:r>
              <a:rPr lang="it-IT" sz="2200">
                <a:latin typeface="Times New Roman" panose="02020603050405020304" pitchFamily="18" charset="0"/>
                <a:cs typeface="Times New Roman" panose="02020603050405020304" pitchFamily="18" charset="0"/>
              </a:rPr>
              <a:t> devices with </a:t>
            </a:r>
            <a:r>
              <a:rPr lang="it-IT" sz="220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interdigitated</a:t>
            </a:r>
            <a:r>
              <a:rPr lang="it-IT" sz="2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200" err="1">
                <a:latin typeface="Times New Roman" panose="02020603050405020304" pitchFamily="18" charset="0"/>
                <a:cs typeface="Times New Roman" panose="02020603050405020304" pitchFamily="18" charset="0"/>
              </a:rPr>
              <a:t>channels</a:t>
            </a:r>
            <a:r>
              <a:rPr lang="it-IT" sz="22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it-IT" sz="2200" err="1">
                <a:latin typeface="Times New Roman" panose="02020603050405020304" pitchFamily="18" charset="0"/>
                <a:cs typeface="Times New Roman" panose="02020603050405020304" pitchFamily="18" charset="0"/>
              </a:rPr>
              <a:t>whose</a:t>
            </a:r>
            <a:r>
              <a:rPr lang="it-IT" sz="2200">
                <a:latin typeface="Times New Roman" panose="02020603050405020304" pitchFamily="18" charset="0"/>
                <a:cs typeface="Times New Roman" panose="02020603050405020304" pitchFamily="18" charset="0"/>
              </a:rPr>
              <a:t> sizes are </a:t>
            </a:r>
            <a:r>
              <a:rPr lang="it-IT" sz="2200" err="1">
                <a:latin typeface="Times New Roman" panose="02020603050405020304" pitchFamily="18" charset="0"/>
                <a:cs typeface="Times New Roman" panose="02020603050405020304" pitchFamily="18" charset="0"/>
              </a:rPr>
              <a:t>LxW</a:t>
            </a:r>
            <a:r>
              <a:rPr lang="it-IT" sz="2200">
                <a:latin typeface="Times New Roman" panose="02020603050405020304" pitchFamily="18" charset="0"/>
                <a:cs typeface="Times New Roman" panose="02020603050405020304" pitchFamily="18" charset="0"/>
              </a:rPr>
              <a:t>=10x9590 µm: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it-IT" sz="1800">
                <a:latin typeface="Times New Roman" panose="02020603050405020304" pitchFamily="18" charset="0"/>
                <a:cs typeface="Times New Roman" panose="02020603050405020304" pitchFamily="18" charset="0"/>
              </a:rPr>
              <a:t>100 µg/ml;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it-IT" sz="1800">
                <a:latin typeface="Times New Roman" panose="02020603050405020304" pitchFamily="18" charset="0"/>
                <a:cs typeface="Times New Roman" panose="02020603050405020304" pitchFamily="18" charset="0"/>
              </a:rPr>
              <a:t>250 µg/ml;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it-IT" sz="1800">
                <a:latin typeface="Times New Roman" panose="02020603050405020304" pitchFamily="18" charset="0"/>
                <a:cs typeface="Times New Roman" panose="02020603050405020304" pitchFamily="18" charset="0"/>
              </a:rPr>
              <a:t>500 µg/ml.</a:t>
            </a:r>
          </a:p>
          <a:p>
            <a:endParaRPr lang="it-IT" sz="2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 sz="2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 sz="2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F56855E1-105D-5E41-EF89-E2B0D32CE09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1348" y="3177408"/>
            <a:ext cx="2342041" cy="2865467"/>
          </a:xfrm>
          <a:prstGeom prst="rect">
            <a:avLst/>
          </a:prstGeom>
        </p:spPr>
      </p:pic>
      <p:pic>
        <p:nvPicPr>
          <p:cNvPr id="14" name="Immagine 13" descr="Immagine che contiene testo, clipart, grafica vettoriale&#10;&#10;Descrizione generata automaticamente">
            <a:extLst>
              <a:ext uri="{FF2B5EF4-FFF2-40B4-BE49-F238E27FC236}">
                <a16:creationId xmlns:a16="http://schemas.microsoft.com/office/drawing/2014/main" id="{23A2AF46-98C1-9409-CD30-674739B1DE2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1311" y="86512"/>
            <a:ext cx="4932288" cy="3203592"/>
          </a:xfrm>
          <a:prstGeom prst="rect">
            <a:avLst/>
          </a:prstGeom>
        </p:spPr>
      </p:pic>
      <p:sp>
        <p:nvSpPr>
          <p:cNvPr id="15" name="Rettangolo 14">
            <a:extLst>
              <a:ext uri="{FF2B5EF4-FFF2-40B4-BE49-F238E27FC236}">
                <a16:creationId xmlns:a16="http://schemas.microsoft.com/office/drawing/2014/main" id="{649A0EC8-1CBA-2129-254E-CD57698FE6C0}"/>
              </a:ext>
            </a:extLst>
          </p:cNvPr>
          <p:cNvSpPr/>
          <p:nvPr/>
        </p:nvSpPr>
        <p:spPr>
          <a:xfrm>
            <a:off x="8095376" y="1166070"/>
            <a:ext cx="587230" cy="738231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7D3386BE-5700-A23D-13FF-867007AF6E57}"/>
              </a:ext>
            </a:extLst>
          </p:cNvPr>
          <p:cNvSpPr/>
          <p:nvPr/>
        </p:nvSpPr>
        <p:spPr>
          <a:xfrm>
            <a:off x="8391348" y="3103928"/>
            <a:ext cx="2279448" cy="3051646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0" name="Connettore diritto 19">
            <a:extLst>
              <a:ext uri="{FF2B5EF4-FFF2-40B4-BE49-F238E27FC236}">
                <a16:creationId xmlns:a16="http://schemas.microsoft.com/office/drawing/2014/main" id="{B6935A02-C89A-E588-48EE-8FDAD976F26C}"/>
              </a:ext>
            </a:extLst>
          </p:cNvPr>
          <p:cNvCxnSpPr/>
          <p:nvPr/>
        </p:nvCxnSpPr>
        <p:spPr>
          <a:xfrm>
            <a:off x="8095376" y="1904301"/>
            <a:ext cx="295972" cy="119962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diritto 21">
            <a:extLst>
              <a:ext uri="{FF2B5EF4-FFF2-40B4-BE49-F238E27FC236}">
                <a16:creationId xmlns:a16="http://schemas.microsoft.com/office/drawing/2014/main" id="{A2966956-9899-70E8-7F6B-D236A123ECE7}"/>
              </a:ext>
            </a:extLst>
          </p:cNvPr>
          <p:cNvCxnSpPr/>
          <p:nvPr/>
        </p:nvCxnSpPr>
        <p:spPr>
          <a:xfrm>
            <a:off x="8682606" y="1904301"/>
            <a:ext cx="1988190" cy="119962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0684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2701211-51EC-3111-7817-4AE124503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284" y="86512"/>
            <a:ext cx="11425804" cy="1344117"/>
          </a:xfrm>
        </p:spPr>
        <p:txBody>
          <a:bodyPr>
            <a:normAutofit/>
          </a:bodyPr>
          <a:lstStyle/>
          <a:p>
            <a:r>
              <a:rPr lang="it-IT" sz="3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Ink</a:t>
            </a:r>
            <a:r>
              <a:rPr lang="it-IT" sz="3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3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characterization</a:t>
            </a:r>
            <a:endParaRPr lang="it-IT" sz="3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Connettore 1 11">
            <a:extLst>
              <a:ext uri="{FF2B5EF4-FFF2-40B4-BE49-F238E27FC236}">
                <a16:creationId xmlns:a16="http://schemas.microsoft.com/office/drawing/2014/main" id="{8FA3BD1E-C580-47E0-1BB0-D7FD3BBA8A80}"/>
              </a:ext>
            </a:extLst>
          </p:cNvPr>
          <p:cNvCxnSpPr>
            <a:cxnSpLocks/>
          </p:cNvCxnSpPr>
          <p:nvPr/>
        </p:nvCxnSpPr>
        <p:spPr>
          <a:xfrm>
            <a:off x="1196772" y="6199612"/>
            <a:ext cx="97760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magine 4" descr="Immagine che contiene testo, grafica vettoriale&#10;&#10;Descrizione generata automaticamente">
            <a:extLst>
              <a:ext uri="{FF2B5EF4-FFF2-40B4-BE49-F238E27FC236}">
                <a16:creationId xmlns:a16="http://schemas.microsoft.com/office/drawing/2014/main" id="{DA2927FC-4949-3106-589A-E639E6467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338" y="6243650"/>
            <a:ext cx="571946" cy="550734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4431A306-0357-5C96-18F6-8BF63E3DAF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580" y="6243650"/>
            <a:ext cx="603572" cy="60357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7650E748-1389-A992-DE13-CB2E52C925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02" y="6243650"/>
            <a:ext cx="936486" cy="527838"/>
          </a:xfrm>
          <a:prstGeom prst="rect">
            <a:avLst/>
          </a:prstGeom>
        </p:spPr>
      </p:pic>
      <p:pic>
        <p:nvPicPr>
          <p:cNvPr id="8" name="Picture 2" descr="IMEM-CNR">
            <a:extLst>
              <a:ext uri="{FF2B5EF4-FFF2-40B4-BE49-F238E27FC236}">
                <a16:creationId xmlns:a16="http://schemas.microsoft.com/office/drawing/2014/main" id="{7F6413A3-0289-81DE-1D15-E43FA43728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470" y="6243650"/>
            <a:ext cx="526974" cy="52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BC233B59-3F58-073B-D069-FCF464C54DB6}"/>
              </a:ext>
            </a:extLst>
          </p:cNvPr>
          <p:cNvSpPr txBox="1"/>
          <p:nvPr/>
        </p:nvSpPr>
        <p:spPr>
          <a:xfrm>
            <a:off x="9251687" y="6352143"/>
            <a:ext cx="1909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latin typeface="Times New Roman" panose="02020603050405020304" pitchFamily="18" charset="0"/>
                <a:cs typeface="Times New Roman" panose="02020603050405020304" pitchFamily="18" charset="0"/>
              </a:rPr>
              <a:t>Luciano Ferrucci</a:t>
            </a:r>
          </a:p>
        </p:txBody>
      </p:sp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CAAB459A-6E46-EBE3-5A28-0793E01CA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18038-1A00-4D0A-847D-EEAE199CCE1B}" type="slidenum">
              <a:rPr lang="it-IT" smtClean="0"/>
              <a:t>14</a:t>
            </a:fld>
            <a:endParaRPr lang="it-IT"/>
          </a:p>
        </p:txBody>
      </p:sp>
      <p:sp>
        <p:nvSpPr>
          <p:cNvPr id="13" name="Segnaposto contenuto 12">
            <a:extLst>
              <a:ext uri="{FF2B5EF4-FFF2-40B4-BE49-F238E27FC236}">
                <a16:creationId xmlns:a16="http://schemas.microsoft.com/office/drawing/2014/main" id="{13CF5257-736B-9462-58E5-A974662A0C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4247" y="1430629"/>
            <a:ext cx="5797492" cy="4868279"/>
          </a:xfrm>
        </p:spPr>
        <p:txBody>
          <a:bodyPr>
            <a:normAutofit/>
          </a:bodyPr>
          <a:lstStyle/>
          <a:p>
            <a:endParaRPr lang="it-IT" sz="2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 sz="2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 sz="2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15AF69FC-66E5-2959-3BBE-A9CD222F213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839" y="1033474"/>
            <a:ext cx="5621688" cy="4301919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3F99F7AE-669D-C877-0515-FEC3E91CD4E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91591" y="1357846"/>
            <a:ext cx="4329701" cy="3799239"/>
          </a:xfrm>
          <a:prstGeom prst="rect">
            <a:avLst/>
          </a:prstGeom>
        </p:spPr>
      </p:pic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A4B3CAAC-2D35-92F7-7C80-85ADB5C22158}"/>
              </a:ext>
            </a:extLst>
          </p:cNvPr>
          <p:cNvSpPr txBox="1"/>
          <p:nvPr/>
        </p:nvSpPr>
        <p:spPr>
          <a:xfrm>
            <a:off x="1816153" y="5201122"/>
            <a:ext cx="3603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>
                <a:latin typeface="Times New Roman" panose="02020603050405020304" pitchFamily="18" charset="0"/>
                <a:cs typeface="Times New Roman" panose="02020603050405020304" pitchFamily="18" charset="0"/>
              </a:rPr>
              <a:t>Inkjet </a:t>
            </a:r>
            <a:r>
              <a:rPr lang="it-IT" sz="140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printer</a:t>
            </a:r>
            <a:r>
              <a:rPr lang="it-IT" sz="1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40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parameters</a:t>
            </a:r>
            <a:r>
              <a:rPr lang="it-IT" sz="1400">
                <a:latin typeface="Times New Roman" panose="02020603050405020304" pitchFamily="18" charset="0"/>
                <a:cs typeface="Times New Roman" panose="02020603050405020304" pitchFamily="18" charset="0"/>
              </a:rPr>
              <a:t> for the </a:t>
            </a:r>
            <a:r>
              <a:rPr lang="it-IT" sz="1400" err="1">
                <a:latin typeface="Times New Roman" panose="02020603050405020304" pitchFamily="18" charset="0"/>
                <a:cs typeface="Times New Roman" panose="02020603050405020304" pitchFamily="18" charset="0"/>
              </a:rPr>
              <a:t>three</a:t>
            </a:r>
            <a:r>
              <a:rPr lang="it-IT" sz="1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400" err="1">
                <a:latin typeface="Times New Roman" panose="02020603050405020304" pitchFamily="18" charset="0"/>
                <a:cs typeface="Times New Roman" panose="02020603050405020304" pitchFamily="18" charset="0"/>
              </a:rPr>
              <a:t>ink</a:t>
            </a:r>
            <a:r>
              <a:rPr lang="it-IT" sz="1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40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concentrations</a:t>
            </a:r>
            <a:endParaRPr lang="it-IT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2FA77E70-A76A-B0BA-7C4B-C3F424E2513F}"/>
              </a:ext>
            </a:extLst>
          </p:cNvPr>
          <p:cNvSpPr txBox="1"/>
          <p:nvPr/>
        </p:nvSpPr>
        <p:spPr>
          <a:xfrm>
            <a:off x="7514474" y="5168753"/>
            <a:ext cx="32633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>
                <a:latin typeface="Times New Roman" panose="02020603050405020304" pitchFamily="18" charset="0"/>
                <a:cs typeface="Times New Roman" panose="02020603050405020304" pitchFamily="18" charset="0"/>
              </a:rPr>
              <a:t>Voltage </a:t>
            </a:r>
            <a:r>
              <a:rPr lang="it-IT" sz="1400" err="1">
                <a:latin typeface="Times New Roman" panose="02020603050405020304" pitchFamily="18" charset="0"/>
                <a:cs typeface="Times New Roman" panose="02020603050405020304" pitchFamily="18" charset="0"/>
              </a:rPr>
              <a:t>signal</a:t>
            </a:r>
            <a:r>
              <a:rPr lang="it-IT" sz="1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400" err="1">
                <a:latin typeface="Times New Roman" panose="02020603050405020304" pitchFamily="18" charset="0"/>
                <a:cs typeface="Times New Roman" panose="02020603050405020304" pitchFamily="18" charset="0"/>
              </a:rPr>
              <a:t>waveforms</a:t>
            </a:r>
            <a:r>
              <a:rPr lang="it-IT" sz="1400">
                <a:latin typeface="Times New Roman" panose="02020603050405020304" pitchFamily="18" charset="0"/>
                <a:cs typeface="Times New Roman" panose="02020603050405020304" pitchFamily="18" charset="0"/>
              </a:rPr>
              <a:t> for the </a:t>
            </a:r>
            <a:r>
              <a:rPr lang="it-IT" sz="1400" err="1">
                <a:latin typeface="Times New Roman" panose="02020603050405020304" pitchFamily="18" charset="0"/>
                <a:cs typeface="Times New Roman" panose="02020603050405020304" pitchFamily="18" charset="0"/>
              </a:rPr>
              <a:t>three</a:t>
            </a:r>
            <a:r>
              <a:rPr lang="it-IT" sz="1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400" err="1">
                <a:latin typeface="Times New Roman" panose="02020603050405020304" pitchFamily="18" charset="0"/>
                <a:cs typeface="Times New Roman" panose="02020603050405020304" pitchFamily="18" charset="0"/>
              </a:rPr>
              <a:t>ink</a:t>
            </a:r>
            <a:r>
              <a:rPr lang="it-IT" sz="1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40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concentrations</a:t>
            </a:r>
            <a:endParaRPr lang="it-IT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64346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2701211-51EC-3111-7817-4AE124503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284" y="86512"/>
            <a:ext cx="11425804" cy="1344117"/>
          </a:xfrm>
        </p:spPr>
        <p:txBody>
          <a:bodyPr>
            <a:normAutofit/>
          </a:bodyPr>
          <a:lstStyle/>
          <a:p>
            <a:r>
              <a:rPr lang="it-IT" sz="3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Ink</a:t>
            </a:r>
            <a:r>
              <a:rPr lang="it-IT" sz="3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3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characterization</a:t>
            </a:r>
            <a:endParaRPr lang="it-IT" sz="3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Connettore 1 11">
            <a:extLst>
              <a:ext uri="{FF2B5EF4-FFF2-40B4-BE49-F238E27FC236}">
                <a16:creationId xmlns:a16="http://schemas.microsoft.com/office/drawing/2014/main" id="{8FA3BD1E-C580-47E0-1BB0-D7FD3BBA8A80}"/>
              </a:ext>
            </a:extLst>
          </p:cNvPr>
          <p:cNvCxnSpPr>
            <a:cxnSpLocks/>
          </p:cNvCxnSpPr>
          <p:nvPr/>
        </p:nvCxnSpPr>
        <p:spPr>
          <a:xfrm>
            <a:off x="1196772" y="6199612"/>
            <a:ext cx="97760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magine 4" descr="Immagine che contiene testo, grafica vettoriale&#10;&#10;Descrizione generata automaticamente">
            <a:extLst>
              <a:ext uri="{FF2B5EF4-FFF2-40B4-BE49-F238E27FC236}">
                <a16:creationId xmlns:a16="http://schemas.microsoft.com/office/drawing/2014/main" id="{DA2927FC-4949-3106-589A-E639E6467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338" y="6243650"/>
            <a:ext cx="571946" cy="550734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4431A306-0357-5C96-18F6-8BF63E3DAF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580" y="6243650"/>
            <a:ext cx="603572" cy="60357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7650E748-1389-A992-DE13-CB2E52C925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02" y="6243650"/>
            <a:ext cx="936486" cy="527838"/>
          </a:xfrm>
          <a:prstGeom prst="rect">
            <a:avLst/>
          </a:prstGeom>
        </p:spPr>
      </p:pic>
      <p:pic>
        <p:nvPicPr>
          <p:cNvPr id="8" name="Picture 2" descr="IMEM-CNR">
            <a:extLst>
              <a:ext uri="{FF2B5EF4-FFF2-40B4-BE49-F238E27FC236}">
                <a16:creationId xmlns:a16="http://schemas.microsoft.com/office/drawing/2014/main" id="{7F6413A3-0289-81DE-1D15-E43FA43728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470" y="6243650"/>
            <a:ext cx="526974" cy="52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BC233B59-3F58-073B-D069-FCF464C54DB6}"/>
              </a:ext>
            </a:extLst>
          </p:cNvPr>
          <p:cNvSpPr txBox="1"/>
          <p:nvPr/>
        </p:nvSpPr>
        <p:spPr>
          <a:xfrm>
            <a:off x="9251687" y="6352143"/>
            <a:ext cx="1909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latin typeface="Times New Roman" panose="02020603050405020304" pitchFamily="18" charset="0"/>
                <a:cs typeface="Times New Roman" panose="02020603050405020304" pitchFamily="18" charset="0"/>
              </a:rPr>
              <a:t>Luciano Ferrucci</a:t>
            </a:r>
          </a:p>
        </p:txBody>
      </p:sp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CAAB459A-6E46-EBE3-5A28-0793E01CA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18038-1A00-4D0A-847D-EEAE199CCE1B}" type="slidenum">
              <a:rPr lang="it-IT" smtClean="0"/>
              <a:t>15</a:t>
            </a:fld>
            <a:endParaRPr lang="it-IT"/>
          </a:p>
        </p:txBody>
      </p:sp>
      <p:sp>
        <p:nvSpPr>
          <p:cNvPr id="13" name="Segnaposto contenuto 12">
            <a:extLst>
              <a:ext uri="{FF2B5EF4-FFF2-40B4-BE49-F238E27FC236}">
                <a16:creationId xmlns:a16="http://schemas.microsoft.com/office/drawing/2014/main" id="{13CF5257-736B-9462-58E5-A974662A0C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4247" y="1430629"/>
            <a:ext cx="5797492" cy="4868279"/>
          </a:xfrm>
        </p:spPr>
        <p:txBody>
          <a:bodyPr>
            <a:normAutofit/>
          </a:bodyPr>
          <a:lstStyle/>
          <a:p>
            <a:endParaRPr lang="it-IT" sz="2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 sz="2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 sz="2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87CDDB64-08CF-949B-8A76-26250922BB7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8" t="6598" r="11542"/>
          <a:stretch/>
        </p:blipFill>
        <p:spPr>
          <a:xfrm>
            <a:off x="7422486" y="54047"/>
            <a:ext cx="4011708" cy="3197334"/>
          </a:xfrm>
          <a:prstGeom prst="rect">
            <a:avLst/>
          </a:prstGeom>
        </p:spPr>
      </p:pic>
      <p:sp>
        <p:nvSpPr>
          <p:cNvPr id="14" name="Segnaposto contenuto 12">
            <a:extLst>
              <a:ext uri="{FF2B5EF4-FFF2-40B4-BE49-F238E27FC236}">
                <a16:creationId xmlns:a16="http://schemas.microsoft.com/office/drawing/2014/main" id="{3F5D17BA-3035-9447-E590-C383F3CC91DF}"/>
              </a:ext>
            </a:extLst>
          </p:cNvPr>
          <p:cNvSpPr txBox="1">
            <a:spLocks/>
          </p:cNvSpPr>
          <p:nvPr/>
        </p:nvSpPr>
        <p:spPr>
          <a:xfrm>
            <a:off x="838200" y="1308684"/>
            <a:ext cx="5956884" cy="48682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20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it-IT" sz="220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resistance</a:t>
            </a:r>
            <a:r>
              <a:rPr lang="it-IT" sz="2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200" err="1">
                <a:latin typeface="Times New Roman" panose="02020603050405020304" pitchFamily="18" charset="0"/>
                <a:cs typeface="Times New Roman" panose="02020603050405020304" pitchFamily="18" charset="0"/>
              </a:rPr>
              <a:t>decreases</a:t>
            </a:r>
            <a:r>
              <a:rPr lang="it-IT" sz="2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200" err="1"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it-IT" sz="2200">
                <a:latin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it-IT" sz="2200" err="1">
                <a:latin typeface="Times New Roman" panose="02020603050405020304" pitchFamily="18" charset="0"/>
                <a:cs typeface="Times New Roman" panose="02020603050405020304" pitchFamily="18" charset="0"/>
              </a:rPr>
              <a:t>ink</a:t>
            </a:r>
            <a:r>
              <a:rPr lang="it-IT" sz="2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20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concentration</a:t>
            </a:r>
            <a:r>
              <a:rPr lang="it-IT" sz="2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200" err="1">
                <a:latin typeface="Times New Roman" panose="02020603050405020304" pitchFamily="18" charset="0"/>
                <a:cs typeface="Times New Roman" panose="02020603050405020304" pitchFamily="18" charset="0"/>
              </a:rPr>
              <a:t>increases</a:t>
            </a:r>
            <a:r>
              <a:rPr lang="it-IT" sz="22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it-IT" sz="2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it-IT" sz="220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it-IT" sz="220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resistance</a:t>
            </a:r>
            <a:r>
              <a:rPr lang="it-IT" sz="2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200" err="1">
                <a:latin typeface="Times New Roman" panose="02020603050405020304" pitchFamily="18" charset="0"/>
                <a:cs typeface="Times New Roman" panose="02020603050405020304" pitchFamily="18" charset="0"/>
              </a:rPr>
              <a:t>decreases</a:t>
            </a:r>
            <a:r>
              <a:rPr lang="it-IT" sz="2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200" err="1"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it-IT" sz="2200">
                <a:latin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it-IT" sz="2200" err="1">
                <a:latin typeface="Times New Roman" panose="02020603050405020304" pitchFamily="18" charset="0"/>
                <a:cs typeface="Times New Roman" panose="02020603050405020304" pitchFamily="18" charset="0"/>
              </a:rPr>
              <a:t>number</a:t>
            </a:r>
            <a:r>
              <a:rPr lang="it-IT" sz="2200">
                <a:latin typeface="Times New Roman" panose="02020603050405020304" pitchFamily="18" charset="0"/>
                <a:cs typeface="Times New Roman" panose="02020603050405020304" pitchFamily="18" charset="0"/>
              </a:rPr>
              <a:t> of printed PANI </a:t>
            </a:r>
            <a:r>
              <a:rPr lang="it-IT" sz="2200" err="1">
                <a:latin typeface="Times New Roman" panose="02020603050405020304" pitchFamily="18" charset="0"/>
                <a:cs typeface="Times New Roman" panose="02020603050405020304" pitchFamily="18" charset="0"/>
              </a:rPr>
              <a:t>layers</a:t>
            </a:r>
            <a:r>
              <a:rPr lang="it-IT" sz="2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200" err="1">
                <a:latin typeface="Times New Roman" panose="02020603050405020304" pitchFamily="18" charset="0"/>
                <a:cs typeface="Times New Roman" panose="02020603050405020304" pitchFamily="18" charset="0"/>
              </a:rPr>
              <a:t>increases</a:t>
            </a:r>
            <a:r>
              <a:rPr lang="it-IT" sz="22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it-IT" sz="2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it-IT" sz="2200">
                <a:latin typeface="Times New Roman" panose="02020603050405020304" pitchFamily="18" charset="0"/>
                <a:cs typeface="Times New Roman" panose="02020603050405020304" pitchFamily="18" charset="0"/>
              </a:rPr>
              <a:t>The best </a:t>
            </a:r>
            <a:r>
              <a:rPr lang="it-IT" sz="220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results</a:t>
            </a:r>
            <a:r>
              <a:rPr lang="it-IT" sz="2200">
                <a:latin typeface="Times New Roman" panose="02020603050405020304" pitchFamily="18" charset="0"/>
                <a:cs typeface="Times New Roman" panose="02020603050405020304" pitchFamily="18" charset="0"/>
              </a:rPr>
              <a:t>, in </a:t>
            </a:r>
            <a:r>
              <a:rPr lang="it-IT" sz="220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terms</a:t>
            </a:r>
            <a:r>
              <a:rPr lang="it-IT" sz="2200">
                <a:latin typeface="Times New Roman" panose="02020603050405020304" pitchFamily="18" charset="0"/>
                <a:cs typeface="Times New Roman" panose="02020603050405020304" pitchFamily="18" charset="0"/>
              </a:rPr>
              <a:t> of </a:t>
            </a:r>
            <a:r>
              <a:rPr lang="it-IT" sz="220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conduction</a:t>
            </a:r>
            <a:r>
              <a:rPr lang="it-IT" sz="2200">
                <a:latin typeface="Times New Roman" panose="02020603050405020304" pitchFamily="18" charset="0"/>
                <a:cs typeface="Times New Roman" panose="02020603050405020304" pitchFamily="18" charset="0"/>
              </a:rPr>
              <a:t>, are the </a:t>
            </a:r>
            <a:r>
              <a:rPr lang="it-IT" sz="2200" err="1">
                <a:latin typeface="Times New Roman" panose="02020603050405020304" pitchFamily="18" charset="0"/>
                <a:cs typeface="Times New Roman" panose="02020603050405020304" pitchFamily="18" charset="0"/>
              </a:rPr>
              <a:t>ones</a:t>
            </a:r>
            <a:r>
              <a:rPr lang="it-IT" sz="2200">
                <a:latin typeface="Times New Roman" panose="02020603050405020304" pitchFamily="18" charset="0"/>
                <a:cs typeface="Times New Roman" panose="02020603050405020304" pitchFamily="18" charset="0"/>
              </a:rPr>
              <a:t> with 5 </a:t>
            </a:r>
            <a:r>
              <a:rPr lang="it-IT" sz="2200" err="1">
                <a:latin typeface="Times New Roman" panose="02020603050405020304" pitchFamily="18" charset="0"/>
                <a:cs typeface="Times New Roman" panose="02020603050405020304" pitchFamily="18" charset="0"/>
              </a:rPr>
              <a:t>layers</a:t>
            </a:r>
            <a:r>
              <a:rPr lang="it-IT" sz="2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200" err="1"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it-IT" sz="2200">
                <a:latin typeface="Times New Roman" panose="02020603050405020304" pitchFamily="18" charset="0"/>
                <a:cs typeface="Times New Roman" panose="02020603050405020304" pitchFamily="18" charset="0"/>
              </a:rPr>
              <a:t> 500 </a:t>
            </a:r>
            <a:r>
              <a:rPr lang="it-IT" sz="2000">
                <a:latin typeface="Times New Roman" panose="02020603050405020304" pitchFamily="18" charset="0"/>
                <a:cs typeface="Times New Roman" panose="02020603050405020304" pitchFamily="18" charset="0"/>
              </a:rPr>
              <a:t>µg/ml.</a:t>
            </a:r>
          </a:p>
          <a:p>
            <a:endParaRPr lang="it-IT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it-IT" sz="2000">
                <a:latin typeface="Times New Roman" panose="02020603050405020304" pitchFamily="18" charset="0"/>
                <a:cs typeface="Times New Roman" panose="02020603050405020304" pitchFamily="18" charset="0"/>
              </a:rPr>
              <a:t>Field </a:t>
            </a:r>
            <a:r>
              <a:rPr lang="it-IT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Emission</a:t>
            </a:r>
            <a:r>
              <a:rPr lang="it-IT" sz="2000">
                <a:latin typeface="Times New Roman" panose="02020603050405020304" pitchFamily="18" charset="0"/>
                <a:cs typeface="Times New Roman" panose="02020603050405020304" pitchFamily="18" charset="0"/>
              </a:rPr>
              <a:t> Scanning Electron </a:t>
            </a:r>
            <a:r>
              <a:rPr lang="it-IT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Microscopy</a:t>
            </a:r>
            <a:r>
              <a:rPr lang="it-IT" sz="2000">
                <a:latin typeface="Times New Roman" panose="02020603050405020304" pitchFamily="18" charset="0"/>
                <a:cs typeface="Times New Roman" panose="02020603050405020304" pitchFamily="18" charset="0"/>
              </a:rPr>
              <a:t> (FESEM) session </a:t>
            </a:r>
            <a:r>
              <a:rPr lang="it-IT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it-IT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executed</a:t>
            </a:r>
            <a:r>
              <a:rPr lang="it-IT" sz="2000">
                <a:latin typeface="Times New Roman" panose="02020603050405020304" pitchFamily="18" charset="0"/>
                <a:cs typeface="Times New Roman" panose="02020603050405020304" pitchFamily="18" charset="0"/>
              </a:rPr>
              <a:t> to investigate the </a:t>
            </a:r>
            <a:r>
              <a:rPr lang="it-IT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morphology</a:t>
            </a:r>
            <a:r>
              <a:rPr lang="it-IT" sz="2000">
                <a:latin typeface="Times New Roman" panose="02020603050405020304" pitchFamily="18" charset="0"/>
                <a:cs typeface="Times New Roman" panose="02020603050405020304" pitchFamily="18" charset="0"/>
              </a:rPr>
              <a:t> of printed patterns.</a:t>
            </a:r>
            <a:endParaRPr lang="it-IT" sz="2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 sz="2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 sz="2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Immagine 15">
            <a:extLst>
              <a:ext uri="{FF2B5EF4-FFF2-40B4-BE49-F238E27FC236}">
                <a16:creationId xmlns:a16="http://schemas.microsoft.com/office/drawing/2014/main" id="{E093B174-2ED6-A380-2950-D9083F84580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3" t="7880" r="7727"/>
          <a:stretch/>
        </p:blipFill>
        <p:spPr>
          <a:xfrm>
            <a:off x="7508146" y="3251381"/>
            <a:ext cx="4011708" cy="2909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9209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2701211-51EC-3111-7817-4AE124503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284" y="86512"/>
            <a:ext cx="11425804" cy="1344117"/>
          </a:xfrm>
        </p:spPr>
        <p:txBody>
          <a:bodyPr>
            <a:normAutofit/>
          </a:bodyPr>
          <a:lstStyle/>
          <a:p>
            <a:r>
              <a:rPr lang="it-IT" sz="3000" b="1">
                <a:latin typeface="Times New Roman" panose="02020603050405020304" pitchFamily="18" charset="0"/>
                <a:cs typeface="Times New Roman" panose="02020603050405020304" pitchFamily="18" charset="0"/>
              </a:rPr>
              <a:t>FESEM </a:t>
            </a:r>
            <a:r>
              <a:rPr lang="it-IT" sz="3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results</a:t>
            </a:r>
            <a:r>
              <a:rPr lang="it-IT" sz="3000" b="1">
                <a:latin typeface="Times New Roman" panose="02020603050405020304" pitchFamily="18" charset="0"/>
                <a:cs typeface="Times New Roman" panose="02020603050405020304" pitchFamily="18" charset="0"/>
              </a:rPr>
              <a:t> – 2 PANI </a:t>
            </a:r>
            <a:r>
              <a:rPr lang="it-IT" sz="3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layers</a:t>
            </a:r>
            <a:r>
              <a:rPr lang="it-IT" sz="3000" b="1">
                <a:latin typeface="Times New Roman" panose="02020603050405020304" pitchFamily="18" charset="0"/>
                <a:cs typeface="Times New Roman" panose="02020603050405020304" pitchFamily="18" charset="0"/>
              </a:rPr>
              <a:t> @ 500 µg/ml</a:t>
            </a:r>
          </a:p>
        </p:txBody>
      </p:sp>
      <p:cxnSp>
        <p:nvCxnSpPr>
          <p:cNvPr id="4" name="Connettore 1 11">
            <a:extLst>
              <a:ext uri="{FF2B5EF4-FFF2-40B4-BE49-F238E27FC236}">
                <a16:creationId xmlns:a16="http://schemas.microsoft.com/office/drawing/2014/main" id="{8FA3BD1E-C580-47E0-1BB0-D7FD3BBA8A80}"/>
              </a:ext>
            </a:extLst>
          </p:cNvPr>
          <p:cNvCxnSpPr>
            <a:cxnSpLocks/>
          </p:cNvCxnSpPr>
          <p:nvPr/>
        </p:nvCxnSpPr>
        <p:spPr>
          <a:xfrm>
            <a:off x="1196772" y="6199612"/>
            <a:ext cx="97760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magine 4" descr="Immagine che contiene testo, grafica vettoriale&#10;&#10;Descrizione generata automaticamente">
            <a:extLst>
              <a:ext uri="{FF2B5EF4-FFF2-40B4-BE49-F238E27FC236}">
                <a16:creationId xmlns:a16="http://schemas.microsoft.com/office/drawing/2014/main" id="{DA2927FC-4949-3106-589A-E639E6467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338" y="6243650"/>
            <a:ext cx="571946" cy="550734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4431A306-0357-5C96-18F6-8BF63E3DAF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580" y="6243650"/>
            <a:ext cx="603572" cy="60357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7650E748-1389-A992-DE13-CB2E52C925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02" y="6243650"/>
            <a:ext cx="936486" cy="527838"/>
          </a:xfrm>
          <a:prstGeom prst="rect">
            <a:avLst/>
          </a:prstGeom>
        </p:spPr>
      </p:pic>
      <p:pic>
        <p:nvPicPr>
          <p:cNvPr id="8" name="Picture 2" descr="IMEM-CNR">
            <a:extLst>
              <a:ext uri="{FF2B5EF4-FFF2-40B4-BE49-F238E27FC236}">
                <a16:creationId xmlns:a16="http://schemas.microsoft.com/office/drawing/2014/main" id="{7F6413A3-0289-81DE-1D15-E43FA43728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470" y="6243650"/>
            <a:ext cx="526974" cy="52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BC233B59-3F58-073B-D069-FCF464C54DB6}"/>
              </a:ext>
            </a:extLst>
          </p:cNvPr>
          <p:cNvSpPr txBox="1"/>
          <p:nvPr/>
        </p:nvSpPr>
        <p:spPr>
          <a:xfrm>
            <a:off x="9251687" y="6352143"/>
            <a:ext cx="1909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latin typeface="Times New Roman" panose="02020603050405020304" pitchFamily="18" charset="0"/>
                <a:cs typeface="Times New Roman" panose="02020603050405020304" pitchFamily="18" charset="0"/>
              </a:rPr>
              <a:t>Luciano Ferrucci</a:t>
            </a:r>
          </a:p>
        </p:txBody>
      </p:sp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CAAB459A-6E46-EBE3-5A28-0793E01CA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18038-1A00-4D0A-847D-EEAE199CCE1B}" type="slidenum">
              <a:rPr lang="it-IT" smtClean="0"/>
              <a:t>16</a:t>
            </a:fld>
            <a:endParaRPr lang="it-IT"/>
          </a:p>
        </p:txBody>
      </p:sp>
      <p:sp>
        <p:nvSpPr>
          <p:cNvPr id="13" name="Segnaposto contenuto 12">
            <a:extLst>
              <a:ext uri="{FF2B5EF4-FFF2-40B4-BE49-F238E27FC236}">
                <a16:creationId xmlns:a16="http://schemas.microsoft.com/office/drawing/2014/main" id="{13CF5257-736B-9462-58E5-A974662A0C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4247" y="1430629"/>
            <a:ext cx="5797492" cy="4868279"/>
          </a:xfrm>
        </p:spPr>
        <p:txBody>
          <a:bodyPr>
            <a:normAutofit/>
          </a:bodyPr>
          <a:lstStyle/>
          <a:p>
            <a:endParaRPr lang="it-IT" sz="2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 sz="2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 sz="2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Segnaposto contenuto 12">
            <a:extLst>
              <a:ext uri="{FF2B5EF4-FFF2-40B4-BE49-F238E27FC236}">
                <a16:creationId xmlns:a16="http://schemas.microsoft.com/office/drawing/2014/main" id="{3F5D17BA-3035-9447-E590-C383F3CC91DF}"/>
              </a:ext>
            </a:extLst>
          </p:cNvPr>
          <p:cNvSpPr txBox="1">
            <a:spLocks/>
          </p:cNvSpPr>
          <p:nvPr/>
        </p:nvSpPr>
        <p:spPr>
          <a:xfrm>
            <a:off x="838200" y="1308684"/>
            <a:ext cx="5956884" cy="48682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t-IT" sz="2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 sz="2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Immagine 2" descr="Immagine che contiene testo, nero, bianco&#10;&#10;Descrizione generata automaticamente">
            <a:extLst>
              <a:ext uri="{FF2B5EF4-FFF2-40B4-BE49-F238E27FC236}">
                <a16:creationId xmlns:a16="http://schemas.microsoft.com/office/drawing/2014/main" id="{FC0F051E-C4FC-A91C-A4DB-4F509C84217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427" y="1264647"/>
            <a:ext cx="6260116" cy="4890927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259490F0-7539-B1D9-66A0-8A5F0A23290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2042" y="1238612"/>
            <a:ext cx="4877916" cy="3656544"/>
          </a:xfrm>
          <a:prstGeom prst="rect">
            <a:avLst/>
          </a:prstGeom>
        </p:spPr>
      </p:pic>
      <p:sp>
        <p:nvSpPr>
          <p:cNvPr id="15" name="Rettangolo 14">
            <a:extLst>
              <a:ext uri="{FF2B5EF4-FFF2-40B4-BE49-F238E27FC236}">
                <a16:creationId xmlns:a16="http://schemas.microsoft.com/office/drawing/2014/main" id="{1CE651F1-7C23-2B72-C104-130A57A9D5A2}"/>
              </a:ext>
            </a:extLst>
          </p:cNvPr>
          <p:cNvSpPr/>
          <p:nvPr/>
        </p:nvSpPr>
        <p:spPr>
          <a:xfrm>
            <a:off x="4342454" y="2531897"/>
            <a:ext cx="45719" cy="227358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C0BEA07E-9DD0-E970-6B7F-11E115DA885A}"/>
              </a:ext>
            </a:extLst>
          </p:cNvPr>
          <p:cNvSpPr/>
          <p:nvPr/>
        </p:nvSpPr>
        <p:spPr>
          <a:xfrm>
            <a:off x="7142042" y="1238607"/>
            <a:ext cx="4877916" cy="3656544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18" name="Connettore diritto 17">
            <a:extLst>
              <a:ext uri="{FF2B5EF4-FFF2-40B4-BE49-F238E27FC236}">
                <a16:creationId xmlns:a16="http://schemas.microsoft.com/office/drawing/2014/main" id="{2138EB3F-0B33-00D1-5183-63C85FCED8D7}"/>
              </a:ext>
            </a:extLst>
          </p:cNvPr>
          <p:cNvCxnSpPr>
            <a:cxnSpLocks/>
            <a:stCxn id="15" idx="0"/>
          </p:cNvCxnSpPr>
          <p:nvPr/>
        </p:nvCxnSpPr>
        <p:spPr>
          <a:xfrm flipV="1">
            <a:off x="4365314" y="1238602"/>
            <a:ext cx="2776728" cy="129329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Connettore diritto 18">
            <a:extLst>
              <a:ext uri="{FF2B5EF4-FFF2-40B4-BE49-F238E27FC236}">
                <a16:creationId xmlns:a16="http://schemas.microsoft.com/office/drawing/2014/main" id="{B43C0D95-2159-01B1-606B-ACA000368043}"/>
              </a:ext>
            </a:extLst>
          </p:cNvPr>
          <p:cNvCxnSpPr>
            <a:cxnSpLocks/>
            <a:stCxn id="15" idx="2"/>
          </p:cNvCxnSpPr>
          <p:nvPr/>
        </p:nvCxnSpPr>
        <p:spPr>
          <a:xfrm>
            <a:off x="4365314" y="2759255"/>
            <a:ext cx="2894174" cy="213589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686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2701211-51EC-3111-7817-4AE124503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284" y="86512"/>
            <a:ext cx="11425804" cy="1344117"/>
          </a:xfrm>
        </p:spPr>
        <p:txBody>
          <a:bodyPr>
            <a:normAutofit/>
          </a:bodyPr>
          <a:lstStyle/>
          <a:p>
            <a:r>
              <a:rPr lang="it-IT" sz="3000" b="1">
                <a:latin typeface="Times New Roman" panose="02020603050405020304" pitchFamily="18" charset="0"/>
                <a:cs typeface="Times New Roman" panose="02020603050405020304" pitchFamily="18" charset="0"/>
              </a:rPr>
              <a:t>FESEM </a:t>
            </a:r>
            <a:r>
              <a:rPr lang="it-IT" sz="3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results</a:t>
            </a:r>
            <a:r>
              <a:rPr lang="it-IT" sz="3000" b="1">
                <a:latin typeface="Times New Roman" panose="02020603050405020304" pitchFamily="18" charset="0"/>
                <a:cs typeface="Times New Roman" panose="02020603050405020304" pitchFamily="18" charset="0"/>
              </a:rPr>
              <a:t> – 5 PANI </a:t>
            </a:r>
            <a:r>
              <a:rPr lang="it-IT" sz="3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layers</a:t>
            </a:r>
            <a:r>
              <a:rPr lang="it-IT" sz="3000" b="1">
                <a:latin typeface="Times New Roman" panose="02020603050405020304" pitchFamily="18" charset="0"/>
                <a:cs typeface="Times New Roman" panose="02020603050405020304" pitchFamily="18" charset="0"/>
              </a:rPr>
              <a:t> @ 500 µg/ml</a:t>
            </a:r>
          </a:p>
        </p:txBody>
      </p:sp>
      <p:cxnSp>
        <p:nvCxnSpPr>
          <p:cNvPr id="4" name="Connettore 1 11">
            <a:extLst>
              <a:ext uri="{FF2B5EF4-FFF2-40B4-BE49-F238E27FC236}">
                <a16:creationId xmlns:a16="http://schemas.microsoft.com/office/drawing/2014/main" id="{8FA3BD1E-C580-47E0-1BB0-D7FD3BBA8A80}"/>
              </a:ext>
            </a:extLst>
          </p:cNvPr>
          <p:cNvCxnSpPr>
            <a:cxnSpLocks/>
          </p:cNvCxnSpPr>
          <p:nvPr/>
        </p:nvCxnSpPr>
        <p:spPr>
          <a:xfrm>
            <a:off x="1196772" y="6199612"/>
            <a:ext cx="97760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magine 4" descr="Immagine che contiene testo, grafica vettoriale&#10;&#10;Descrizione generata automaticamente">
            <a:extLst>
              <a:ext uri="{FF2B5EF4-FFF2-40B4-BE49-F238E27FC236}">
                <a16:creationId xmlns:a16="http://schemas.microsoft.com/office/drawing/2014/main" id="{DA2927FC-4949-3106-589A-E639E6467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338" y="6243650"/>
            <a:ext cx="571946" cy="550734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4431A306-0357-5C96-18F6-8BF63E3DAF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580" y="6243650"/>
            <a:ext cx="603572" cy="60357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7650E748-1389-A992-DE13-CB2E52C925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02" y="6243650"/>
            <a:ext cx="936486" cy="527838"/>
          </a:xfrm>
          <a:prstGeom prst="rect">
            <a:avLst/>
          </a:prstGeom>
        </p:spPr>
      </p:pic>
      <p:pic>
        <p:nvPicPr>
          <p:cNvPr id="8" name="Picture 2" descr="IMEM-CNR">
            <a:extLst>
              <a:ext uri="{FF2B5EF4-FFF2-40B4-BE49-F238E27FC236}">
                <a16:creationId xmlns:a16="http://schemas.microsoft.com/office/drawing/2014/main" id="{7F6413A3-0289-81DE-1D15-E43FA43728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470" y="6243650"/>
            <a:ext cx="526974" cy="52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BC233B59-3F58-073B-D069-FCF464C54DB6}"/>
              </a:ext>
            </a:extLst>
          </p:cNvPr>
          <p:cNvSpPr txBox="1"/>
          <p:nvPr/>
        </p:nvSpPr>
        <p:spPr>
          <a:xfrm>
            <a:off x="9251687" y="6352143"/>
            <a:ext cx="1909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latin typeface="Times New Roman" panose="02020603050405020304" pitchFamily="18" charset="0"/>
                <a:cs typeface="Times New Roman" panose="02020603050405020304" pitchFamily="18" charset="0"/>
              </a:rPr>
              <a:t>Luciano Ferrucci</a:t>
            </a:r>
          </a:p>
        </p:txBody>
      </p:sp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CAAB459A-6E46-EBE3-5A28-0793E01CA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18038-1A00-4D0A-847D-EEAE199CCE1B}" type="slidenum">
              <a:rPr lang="it-IT" smtClean="0"/>
              <a:t>17</a:t>
            </a:fld>
            <a:endParaRPr lang="it-IT"/>
          </a:p>
        </p:txBody>
      </p:sp>
      <p:sp>
        <p:nvSpPr>
          <p:cNvPr id="13" name="Segnaposto contenuto 12">
            <a:extLst>
              <a:ext uri="{FF2B5EF4-FFF2-40B4-BE49-F238E27FC236}">
                <a16:creationId xmlns:a16="http://schemas.microsoft.com/office/drawing/2014/main" id="{13CF5257-736B-9462-58E5-A974662A0C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4247" y="1430629"/>
            <a:ext cx="5797492" cy="4868279"/>
          </a:xfrm>
        </p:spPr>
        <p:txBody>
          <a:bodyPr>
            <a:normAutofit/>
          </a:bodyPr>
          <a:lstStyle/>
          <a:p>
            <a:endParaRPr lang="it-IT" sz="2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 sz="2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 sz="2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Segnaposto contenuto 12">
            <a:extLst>
              <a:ext uri="{FF2B5EF4-FFF2-40B4-BE49-F238E27FC236}">
                <a16:creationId xmlns:a16="http://schemas.microsoft.com/office/drawing/2014/main" id="{3F5D17BA-3035-9447-E590-C383F3CC91DF}"/>
              </a:ext>
            </a:extLst>
          </p:cNvPr>
          <p:cNvSpPr txBox="1">
            <a:spLocks/>
          </p:cNvSpPr>
          <p:nvPr/>
        </p:nvSpPr>
        <p:spPr>
          <a:xfrm>
            <a:off x="838200" y="1308684"/>
            <a:ext cx="5956884" cy="48682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t-IT" sz="2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" name="Immagine 25" descr="Immagine che contiene testo, nero, vecchio, bianco&#10;&#10;Descrizione generata automaticamente">
            <a:extLst>
              <a:ext uri="{FF2B5EF4-FFF2-40B4-BE49-F238E27FC236}">
                <a16:creationId xmlns:a16="http://schemas.microsoft.com/office/drawing/2014/main" id="{E967A2F0-D5AD-8CAE-5022-FF283846A73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441" y="3675481"/>
            <a:ext cx="3278414" cy="2442934"/>
          </a:xfrm>
          <a:prstGeom prst="rect">
            <a:avLst/>
          </a:prstGeom>
        </p:spPr>
      </p:pic>
      <p:pic>
        <p:nvPicPr>
          <p:cNvPr id="27" name="Immagine 26" descr="Immagine che contiene testo&#10;&#10;Descrizione generata automaticamente">
            <a:extLst>
              <a:ext uri="{FF2B5EF4-FFF2-40B4-BE49-F238E27FC236}">
                <a16:creationId xmlns:a16="http://schemas.microsoft.com/office/drawing/2014/main" id="{863C2A09-EC89-BACE-78D1-439136E11FB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443" y="886143"/>
            <a:ext cx="3262967" cy="2447225"/>
          </a:xfrm>
          <a:prstGeom prst="rect">
            <a:avLst/>
          </a:prstGeom>
        </p:spPr>
      </p:pic>
      <p:pic>
        <p:nvPicPr>
          <p:cNvPr id="28" name="Immagine 27" descr="Immagine che contiene testo, nero, bianco&#10;&#10;Descrizione generata automaticamente">
            <a:extLst>
              <a:ext uri="{FF2B5EF4-FFF2-40B4-BE49-F238E27FC236}">
                <a16:creationId xmlns:a16="http://schemas.microsoft.com/office/drawing/2014/main" id="{A7939FAB-9A5C-7168-169F-C3C46812007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4366" y="1389256"/>
            <a:ext cx="5803029" cy="4556209"/>
          </a:xfrm>
          <a:prstGeom prst="rect">
            <a:avLst/>
          </a:prstGeom>
        </p:spPr>
      </p:pic>
      <p:sp>
        <p:nvSpPr>
          <p:cNvPr id="29" name="Rettangolo 28">
            <a:extLst>
              <a:ext uri="{FF2B5EF4-FFF2-40B4-BE49-F238E27FC236}">
                <a16:creationId xmlns:a16="http://schemas.microsoft.com/office/drawing/2014/main" id="{202DCD5B-7B2D-D431-4E7E-B4839AF63A4A}"/>
              </a:ext>
            </a:extLst>
          </p:cNvPr>
          <p:cNvSpPr/>
          <p:nvPr/>
        </p:nvSpPr>
        <p:spPr>
          <a:xfrm>
            <a:off x="4153812" y="2393133"/>
            <a:ext cx="105695" cy="219516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0" name="Rettangolo 29">
            <a:extLst>
              <a:ext uri="{FF2B5EF4-FFF2-40B4-BE49-F238E27FC236}">
                <a16:creationId xmlns:a16="http://schemas.microsoft.com/office/drawing/2014/main" id="{5FCDEC19-F471-68FE-BBBB-6282A06D6A91}"/>
              </a:ext>
            </a:extLst>
          </p:cNvPr>
          <p:cNvSpPr/>
          <p:nvPr/>
        </p:nvSpPr>
        <p:spPr>
          <a:xfrm>
            <a:off x="7758442" y="882315"/>
            <a:ext cx="3262968" cy="2447226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1" name="Rettangolo 30">
            <a:extLst>
              <a:ext uri="{FF2B5EF4-FFF2-40B4-BE49-F238E27FC236}">
                <a16:creationId xmlns:a16="http://schemas.microsoft.com/office/drawing/2014/main" id="{C702063B-98EA-513C-5F41-9A9BA7D0C7D0}"/>
              </a:ext>
            </a:extLst>
          </p:cNvPr>
          <p:cNvSpPr/>
          <p:nvPr/>
        </p:nvSpPr>
        <p:spPr>
          <a:xfrm>
            <a:off x="7760131" y="3671189"/>
            <a:ext cx="3276725" cy="2447226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2" name="Rettangolo 31">
            <a:extLst>
              <a:ext uri="{FF2B5EF4-FFF2-40B4-BE49-F238E27FC236}">
                <a16:creationId xmlns:a16="http://schemas.microsoft.com/office/drawing/2014/main" id="{BB7F801E-3384-BA76-9DED-739C9C9CE86C}"/>
              </a:ext>
            </a:extLst>
          </p:cNvPr>
          <p:cNvSpPr/>
          <p:nvPr/>
        </p:nvSpPr>
        <p:spPr>
          <a:xfrm>
            <a:off x="8303668" y="1676284"/>
            <a:ext cx="218768" cy="237228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3" name="Connettore diritto 32">
            <a:extLst>
              <a:ext uri="{FF2B5EF4-FFF2-40B4-BE49-F238E27FC236}">
                <a16:creationId xmlns:a16="http://schemas.microsoft.com/office/drawing/2014/main" id="{FFADA643-BC93-76A2-583F-8328F6C90C4A}"/>
              </a:ext>
            </a:extLst>
          </p:cNvPr>
          <p:cNvCxnSpPr>
            <a:cxnSpLocks/>
            <a:stCxn id="29" idx="0"/>
          </p:cNvCxnSpPr>
          <p:nvPr/>
        </p:nvCxnSpPr>
        <p:spPr>
          <a:xfrm flipV="1">
            <a:off x="4206660" y="882315"/>
            <a:ext cx="3551783" cy="151081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4" name="Connettore diritto 33">
            <a:extLst>
              <a:ext uri="{FF2B5EF4-FFF2-40B4-BE49-F238E27FC236}">
                <a16:creationId xmlns:a16="http://schemas.microsoft.com/office/drawing/2014/main" id="{3D712593-3A0A-0684-1CD9-59269FFA12A1}"/>
              </a:ext>
            </a:extLst>
          </p:cNvPr>
          <p:cNvCxnSpPr>
            <a:cxnSpLocks/>
            <a:stCxn id="29" idx="2"/>
          </p:cNvCxnSpPr>
          <p:nvPr/>
        </p:nvCxnSpPr>
        <p:spPr>
          <a:xfrm>
            <a:off x="4206660" y="2612649"/>
            <a:ext cx="3551783" cy="71689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5" name="Connettore diritto 34">
            <a:extLst>
              <a:ext uri="{FF2B5EF4-FFF2-40B4-BE49-F238E27FC236}">
                <a16:creationId xmlns:a16="http://schemas.microsoft.com/office/drawing/2014/main" id="{7460DAEF-24FF-901B-3B8A-500F70EE5271}"/>
              </a:ext>
            </a:extLst>
          </p:cNvPr>
          <p:cNvCxnSpPr>
            <a:cxnSpLocks/>
          </p:cNvCxnSpPr>
          <p:nvPr/>
        </p:nvCxnSpPr>
        <p:spPr>
          <a:xfrm flipV="1">
            <a:off x="7749096" y="1676284"/>
            <a:ext cx="554573" cy="199107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434D633E-A279-E097-0E74-B097236C6D01}"/>
              </a:ext>
            </a:extLst>
          </p:cNvPr>
          <p:cNvCxnSpPr>
            <a:cxnSpLocks/>
          </p:cNvCxnSpPr>
          <p:nvPr/>
        </p:nvCxnSpPr>
        <p:spPr>
          <a:xfrm>
            <a:off x="8522436" y="1913512"/>
            <a:ext cx="2498974" cy="175384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3218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2701211-51EC-3111-7817-4AE124503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284" y="86512"/>
            <a:ext cx="11425804" cy="1344117"/>
          </a:xfrm>
        </p:spPr>
        <p:txBody>
          <a:bodyPr>
            <a:normAutofit/>
          </a:bodyPr>
          <a:lstStyle/>
          <a:p>
            <a:r>
              <a:rPr lang="it-IT" sz="3000" b="1">
                <a:latin typeface="Times New Roman" panose="02020603050405020304" pitchFamily="18" charset="0"/>
                <a:cs typeface="Times New Roman" panose="02020603050405020304" pitchFamily="18" charset="0"/>
              </a:rPr>
              <a:t>Inkjet </a:t>
            </a:r>
            <a:r>
              <a:rPr lang="it-IT" sz="3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printer</a:t>
            </a:r>
            <a:r>
              <a:rPr lang="it-IT" sz="3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3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parameters</a:t>
            </a:r>
            <a:r>
              <a:rPr lang="it-IT" sz="3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3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optimization</a:t>
            </a:r>
            <a:endParaRPr lang="it-IT" sz="3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Connettore 1 11">
            <a:extLst>
              <a:ext uri="{FF2B5EF4-FFF2-40B4-BE49-F238E27FC236}">
                <a16:creationId xmlns:a16="http://schemas.microsoft.com/office/drawing/2014/main" id="{8FA3BD1E-C580-47E0-1BB0-D7FD3BBA8A80}"/>
              </a:ext>
            </a:extLst>
          </p:cNvPr>
          <p:cNvCxnSpPr>
            <a:cxnSpLocks/>
          </p:cNvCxnSpPr>
          <p:nvPr/>
        </p:nvCxnSpPr>
        <p:spPr>
          <a:xfrm>
            <a:off x="1196772" y="6199612"/>
            <a:ext cx="97760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magine 4" descr="Immagine che contiene testo, grafica vettoriale&#10;&#10;Descrizione generata automaticamente">
            <a:extLst>
              <a:ext uri="{FF2B5EF4-FFF2-40B4-BE49-F238E27FC236}">
                <a16:creationId xmlns:a16="http://schemas.microsoft.com/office/drawing/2014/main" id="{DA2927FC-4949-3106-589A-E639E6467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338" y="6243650"/>
            <a:ext cx="571946" cy="550734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4431A306-0357-5C96-18F6-8BF63E3DAF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580" y="6243650"/>
            <a:ext cx="603572" cy="60357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7650E748-1389-A992-DE13-CB2E52C925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02" y="6243650"/>
            <a:ext cx="936486" cy="527838"/>
          </a:xfrm>
          <a:prstGeom prst="rect">
            <a:avLst/>
          </a:prstGeom>
        </p:spPr>
      </p:pic>
      <p:pic>
        <p:nvPicPr>
          <p:cNvPr id="8" name="Picture 2" descr="IMEM-CNR">
            <a:extLst>
              <a:ext uri="{FF2B5EF4-FFF2-40B4-BE49-F238E27FC236}">
                <a16:creationId xmlns:a16="http://schemas.microsoft.com/office/drawing/2014/main" id="{7F6413A3-0289-81DE-1D15-E43FA43728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470" y="6243650"/>
            <a:ext cx="526974" cy="52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BC233B59-3F58-073B-D069-FCF464C54DB6}"/>
              </a:ext>
            </a:extLst>
          </p:cNvPr>
          <p:cNvSpPr txBox="1"/>
          <p:nvPr/>
        </p:nvSpPr>
        <p:spPr>
          <a:xfrm>
            <a:off x="9251687" y="6352143"/>
            <a:ext cx="1909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latin typeface="Times New Roman" panose="02020603050405020304" pitchFamily="18" charset="0"/>
                <a:cs typeface="Times New Roman" panose="02020603050405020304" pitchFamily="18" charset="0"/>
              </a:rPr>
              <a:t>Luciano Ferrucci</a:t>
            </a:r>
          </a:p>
        </p:txBody>
      </p:sp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CAAB459A-6E46-EBE3-5A28-0793E01CA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18038-1A00-4D0A-847D-EEAE199CCE1B}" type="slidenum">
              <a:rPr lang="it-IT" smtClean="0"/>
              <a:t>18</a:t>
            </a:fld>
            <a:endParaRPr lang="it-IT"/>
          </a:p>
        </p:txBody>
      </p:sp>
      <p:sp>
        <p:nvSpPr>
          <p:cNvPr id="13" name="Segnaposto contenuto 12">
            <a:extLst>
              <a:ext uri="{FF2B5EF4-FFF2-40B4-BE49-F238E27FC236}">
                <a16:creationId xmlns:a16="http://schemas.microsoft.com/office/drawing/2014/main" id="{13CF5257-736B-9462-58E5-A974662A0C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8684"/>
            <a:ext cx="10515600" cy="4868279"/>
          </a:xfrm>
        </p:spPr>
        <p:txBody>
          <a:bodyPr>
            <a:normAutofit/>
          </a:bodyPr>
          <a:lstStyle/>
          <a:p>
            <a:endParaRPr lang="it-IT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A1DBAB4C-533D-C401-B77F-EFCA705071D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2258" y="1417359"/>
            <a:ext cx="6096000" cy="3774210"/>
          </a:xfrm>
          <a:prstGeom prst="rect">
            <a:avLst/>
          </a:prstGeom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B9873364-6382-601C-C397-4EF28CBB1BE4}"/>
              </a:ext>
            </a:extLst>
          </p:cNvPr>
          <p:cNvSpPr txBox="1"/>
          <p:nvPr/>
        </p:nvSpPr>
        <p:spPr>
          <a:xfrm>
            <a:off x="832259" y="5235606"/>
            <a:ext cx="60959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0" i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Spot parameters optimization tests. The best results are the ones in the highlighted rows.</a:t>
            </a:r>
            <a:b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it-IT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Immagine 14">
            <a:extLst>
              <a:ext uri="{FF2B5EF4-FFF2-40B4-BE49-F238E27FC236}">
                <a16:creationId xmlns:a16="http://schemas.microsoft.com/office/drawing/2014/main" id="{02B89EBB-4B64-211E-B19E-44C45BE3AA8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66232" y="3285422"/>
            <a:ext cx="3880966" cy="2500184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2608EF18-3724-B737-BCBC-C25BCB8471D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232" y="63923"/>
            <a:ext cx="4234693" cy="3240541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93300BB7-8EF2-1973-8BDC-05152B21A929}"/>
              </a:ext>
            </a:extLst>
          </p:cNvPr>
          <p:cNvSpPr txBox="1"/>
          <p:nvPr/>
        </p:nvSpPr>
        <p:spPr>
          <a:xfrm>
            <a:off x="7650764" y="5726528"/>
            <a:ext cx="314377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0" i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Voltage signal waveform parameters used for the printing on the final devices.</a:t>
            </a:r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it-IT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50142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2701211-51EC-3111-7817-4AE124503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284" y="86512"/>
            <a:ext cx="11425804" cy="1344117"/>
          </a:xfrm>
        </p:spPr>
        <p:txBody>
          <a:bodyPr>
            <a:normAutofit/>
          </a:bodyPr>
          <a:lstStyle/>
          <a:p>
            <a:r>
              <a:rPr lang="it-IT" sz="3000" b="1" dirty="0">
                <a:latin typeface="Times New Roman"/>
                <a:cs typeface="Times New Roman"/>
              </a:rPr>
              <a:t>Inkjet </a:t>
            </a:r>
            <a:r>
              <a:rPr lang="it-IT" sz="3000" b="1" dirty="0" err="1">
                <a:latin typeface="Times New Roman"/>
                <a:cs typeface="Times New Roman"/>
              </a:rPr>
              <a:t>printer</a:t>
            </a:r>
            <a:r>
              <a:rPr lang="it-IT" sz="3000" b="1" dirty="0">
                <a:latin typeface="Times New Roman"/>
                <a:cs typeface="Times New Roman"/>
              </a:rPr>
              <a:t> </a:t>
            </a:r>
            <a:r>
              <a:rPr lang="it-IT" sz="3000" b="1" dirty="0" err="1">
                <a:latin typeface="Times New Roman"/>
                <a:cs typeface="Times New Roman"/>
              </a:rPr>
              <a:t>parameters</a:t>
            </a:r>
            <a:r>
              <a:rPr lang="it-IT" sz="3000" b="1" dirty="0">
                <a:latin typeface="Times New Roman"/>
                <a:cs typeface="Times New Roman"/>
              </a:rPr>
              <a:t> </a:t>
            </a:r>
            <a:r>
              <a:rPr lang="it-IT" sz="3000" b="1" dirty="0" err="1">
                <a:latin typeface="Times New Roman"/>
                <a:cs typeface="Times New Roman"/>
              </a:rPr>
              <a:t>optimization</a:t>
            </a:r>
            <a:r>
              <a:rPr lang="it-IT" sz="3000" b="1" dirty="0">
                <a:latin typeface="Times New Roman"/>
                <a:cs typeface="Times New Roman"/>
              </a:rPr>
              <a:t> – </a:t>
            </a:r>
            <a:r>
              <a:rPr lang="it-IT" sz="3000" b="1" dirty="0" err="1">
                <a:latin typeface="Times New Roman"/>
                <a:cs typeface="Times New Roman"/>
              </a:rPr>
              <a:t>poor</a:t>
            </a:r>
            <a:r>
              <a:rPr lang="it-IT" sz="3000" b="1" dirty="0">
                <a:latin typeface="Times New Roman"/>
                <a:cs typeface="Times New Roman"/>
              </a:rPr>
              <a:t> </a:t>
            </a:r>
            <a:r>
              <a:rPr lang="it-IT" sz="3000" b="1" dirty="0" err="1">
                <a:latin typeface="Times New Roman"/>
                <a:cs typeface="Times New Roman"/>
              </a:rPr>
              <a:t>results</a:t>
            </a:r>
            <a:endParaRPr lang="it-IT" sz="3000" b="1" err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Connettore 1 11">
            <a:extLst>
              <a:ext uri="{FF2B5EF4-FFF2-40B4-BE49-F238E27FC236}">
                <a16:creationId xmlns:a16="http://schemas.microsoft.com/office/drawing/2014/main" id="{8FA3BD1E-C580-47E0-1BB0-D7FD3BBA8A80}"/>
              </a:ext>
            </a:extLst>
          </p:cNvPr>
          <p:cNvCxnSpPr>
            <a:cxnSpLocks/>
          </p:cNvCxnSpPr>
          <p:nvPr/>
        </p:nvCxnSpPr>
        <p:spPr>
          <a:xfrm>
            <a:off x="1196772" y="6199612"/>
            <a:ext cx="97760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magine 4" descr="Immagine che contiene testo, grafica vettoriale&#10;&#10;Descrizione generata automaticamente">
            <a:extLst>
              <a:ext uri="{FF2B5EF4-FFF2-40B4-BE49-F238E27FC236}">
                <a16:creationId xmlns:a16="http://schemas.microsoft.com/office/drawing/2014/main" id="{DA2927FC-4949-3106-589A-E639E6467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338" y="6243650"/>
            <a:ext cx="571946" cy="550734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4431A306-0357-5C96-18F6-8BF63E3DAF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580" y="6243650"/>
            <a:ext cx="603572" cy="60357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7650E748-1389-A992-DE13-CB2E52C925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02" y="6243650"/>
            <a:ext cx="936486" cy="527838"/>
          </a:xfrm>
          <a:prstGeom prst="rect">
            <a:avLst/>
          </a:prstGeom>
        </p:spPr>
      </p:pic>
      <p:pic>
        <p:nvPicPr>
          <p:cNvPr id="8" name="Picture 2" descr="IMEM-CNR">
            <a:extLst>
              <a:ext uri="{FF2B5EF4-FFF2-40B4-BE49-F238E27FC236}">
                <a16:creationId xmlns:a16="http://schemas.microsoft.com/office/drawing/2014/main" id="{7F6413A3-0289-81DE-1D15-E43FA43728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470" y="6243650"/>
            <a:ext cx="526974" cy="52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BC233B59-3F58-073B-D069-FCF464C54DB6}"/>
              </a:ext>
            </a:extLst>
          </p:cNvPr>
          <p:cNvSpPr txBox="1"/>
          <p:nvPr/>
        </p:nvSpPr>
        <p:spPr>
          <a:xfrm>
            <a:off x="9251687" y="6352143"/>
            <a:ext cx="1909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latin typeface="Times New Roman" panose="02020603050405020304" pitchFamily="18" charset="0"/>
                <a:cs typeface="Times New Roman" panose="02020603050405020304" pitchFamily="18" charset="0"/>
              </a:rPr>
              <a:t>Luciano Ferrucci</a:t>
            </a:r>
          </a:p>
        </p:txBody>
      </p:sp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CAAB459A-6E46-EBE3-5A28-0793E01CA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18038-1A00-4D0A-847D-EEAE199CCE1B}" type="slidenum">
              <a:rPr lang="it-IT" smtClean="0"/>
              <a:t>19</a:t>
            </a:fld>
            <a:endParaRPr lang="it-IT"/>
          </a:p>
        </p:txBody>
      </p:sp>
      <p:sp>
        <p:nvSpPr>
          <p:cNvPr id="13" name="Segnaposto contenuto 12">
            <a:extLst>
              <a:ext uri="{FF2B5EF4-FFF2-40B4-BE49-F238E27FC236}">
                <a16:creationId xmlns:a16="http://schemas.microsoft.com/office/drawing/2014/main" id="{13CF5257-736B-9462-58E5-A974662A0C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8684"/>
            <a:ext cx="10515600" cy="4868279"/>
          </a:xfrm>
        </p:spPr>
        <p:txBody>
          <a:bodyPr>
            <a:normAutofit/>
          </a:bodyPr>
          <a:lstStyle/>
          <a:p>
            <a:endParaRPr lang="it-IT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Immagine 18">
            <a:extLst>
              <a:ext uri="{FF2B5EF4-FFF2-40B4-BE49-F238E27FC236}">
                <a16:creationId xmlns:a16="http://schemas.microsoft.com/office/drawing/2014/main" id="{FB255C07-ABA8-C7B0-0244-5F00712B599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7186" y="3649960"/>
            <a:ext cx="3241120" cy="2430840"/>
          </a:xfrm>
          <a:prstGeom prst="rect">
            <a:avLst/>
          </a:prstGeom>
        </p:spPr>
      </p:pic>
      <p:pic>
        <p:nvPicPr>
          <p:cNvPr id="23" name="Immagine 22">
            <a:extLst>
              <a:ext uri="{FF2B5EF4-FFF2-40B4-BE49-F238E27FC236}">
                <a16:creationId xmlns:a16="http://schemas.microsoft.com/office/drawing/2014/main" id="{EA19C321-0519-1DA4-5DD9-5A56571058F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7186" y="1122958"/>
            <a:ext cx="3241120" cy="2430840"/>
          </a:xfrm>
          <a:prstGeom prst="rect">
            <a:avLst/>
          </a:prstGeom>
        </p:spPr>
      </p:pic>
      <p:pic>
        <p:nvPicPr>
          <p:cNvPr id="25" name="Immagine 24">
            <a:extLst>
              <a:ext uri="{FF2B5EF4-FFF2-40B4-BE49-F238E27FC236}">
                <a16:creationId xmlns:a16="http://schemas.microsoft.com/office/drawing/2014/main" id="{82FE10E9-37A5-ECC8-3F83-1D78D5E85E8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1026" y="3649960"/>
            <a:ext cx="3241120" cy="2430840"/>
          </a:xfrm>
          <a:prstGeom prst="rect">
            <a:avLst/>
          </a:prstGeom>
        </p:spPr>
      </p:pic>
      <p:pic>
        <p:nvPicPr>
          <p:cNvPr id="26" name="Immagine 25">
            <a:extLst>
              <a:ext uri="{FF2B5EF4-FFF2-40B4-BE49-F238E27FC236}">
                <a16:creationId xmlns:a16="http://schemas.microsoft.com/office/drawing/2014/main" id="{C2A51E4A-A75D-7984-332E-7438843E29B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1026" y="1120470"/>
            <a:ext cx="3241120" cy="2430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6782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2701211-51EC-3111-7817-4AE124503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284" y="86512"/>
            <a:ext cx="11425804" cy="1344117"/>
          </a:xfrm>
        </p:spPr>
        <p:txBody>
          <a:bodyPr>
            <a:normAutofit/>
          </a:bodyPr>
          <a:lstStyle/>
          <a:p>
            <a:r>
              <a:rPr lang="it-IT" sz="3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Contents</a:t>
            </a:r>
            <a:endParaRPr lang="it-IT" sz="3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Connettore 1 11">
            <a:extLst>
              <a:ext uri="{FF2B5EF4-FFF2-40B4-BE49-F238E27FC236}">
                <a16:creationId xmlns:a16="http://schemas.microsoft.com/office/drawing/2014/main" id="{8FA3BD1E-C580-47E0-1BB0-D7FD3BBA8A80}"/>
              </a:ext>
            </a:extLst>
          </p:cNvPr>
          <p:cNvCxnSpPr>
            <a:cxnSpLocks/>
          </p:cNvCxnSpPr>
          <p:nvPr/>
        </p:nvCxnSpPr>
        <p:spPr>
          <a:xfrm>
            <a:off x="1196772" y="6199612"/>
            <a:ext cx="97760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magine 4" descr="Immagine che contiene testo, grafica vettoriale&#10;&#10;Descrizione generata automaticamente">
            <a:extLst>
              <a:ext uri="{FF2B5EF4-FFF2-40B4-BE49-F238E27FC236}">
                <a16:creationId xmlns:a16="http://schemas.microsoft.com/office/drawing/2014/main" id="{DA2927FC-4949-3106-589A-E639E6467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338" y="6243650"/>
            <a:ext cx="571946" cy="550734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4431A306-0357-5C96-18F6-8BF63E3DAF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580" y="6243650"/>
            <a:ext cx="603572" cy="60357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7650E748-1389-A992-DE13-CB2E52C925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02" y="6243650"/>
            <a:ext cx="936486" cy="527838"/>
          </a:xfrm>
          <a:prstGeom prst="rect">
            <a:avLst/>
          </a:prstGeom>
        </p:spPr>
      </p:pic>
      <p:pic>
        <p:nvPicPr>
          <p:cNvPr id="8" name="Picture 2" descr="IMEM-CNR">
            <a:extLst>
              <a:ext uri="{FF2B5EF4-FFF2-40B4-BE49-F238E27FC236}">
                <a16:creationId xmlns:a16="http://schemas.microsoft.com/office/drawing/2014/main" id="{7F6413A3-0289-81DE-1D15-E43FA43728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470" y="6243650"/>
            <a:ext cx="526974" cy="52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BC233B59-3F58-073B-D069-FCF464C54DB6}"/>
              </a:ext>
            </a:extLst>
          </p:cNvPr>
          <p:cNvSpPr txBox="1"/>
          <p:nvPr/>
        </p:nvSpPr>
        <p:spPr>
          <a:xfrm>
            <a:off x="9251687" y="6352143"/>
            <a:ext cx="1909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latin typeface="Times New Roman" panose="02020603050405020304" pitchFamily="18" charset="0"/>
                <a:cs typeface="Times New Roman" panose="02020603050405020304" pitchFamily="18" charset="0"/>
              </a:rPr>
              <a:t>Luciano Ferrucci</a:t>
            </a:r>
          </a:p>
        </p:txBody>
      </p:sp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CAAB459A-6E46-EBE3-5A28-0793E01CA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18038-1A00-4D0A-847D-EEAE199CCE1B}" type="slidenum">
              <a:rPr lang="it-IT" smtClean="0"/>
              <a:t>2</a:t>
            </a:fld>
            <a:endParaRPr lang="it-IT"/>
          </a:p>
        </p:txBody>
      </p:sp>
      <p:sp>
        <p:nvSpPr>
          <p:cNvPr id="13" name="Segnaposto contenuto 12">
            <a:extLst>
              <a:ext uri="{FF2B5EF4-FFF2-40B4-BE49-F238E27FC236}">
                <a16:creationId xmlns:a16="http://schemas.microsoft.com/office/drawing/2014/main" id="{13CF5257-736B-9462-58E5-A974662A0C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8684"/>
            <a:ext cx="10515600" cy="4868279"/>
          </a:xfrm>
        </p:spPr>
        <p:txBody>
          <a:bodyPr>
            <a:normAutofit fontScale="70000" lnSpcReduction="20000"/>
          </a:bodyPr>
          <a:lstStyle/>
          <a:p>
            <a:r>
              <a:rPr lang="it-IT" sz="310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Memristors</a:t>
            </a:r>
            <a:r>
              <a:rPr lang="it-IT" sz="310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endParaRPr lang="it-IT" sz="31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it-IT" sz="3100">
                <a:latin typeface="Times New Roman" panose="02020603050405020304" pitchFamily="18" charset="0"/>
                <a:cs typeface="Times New Roman" panose="02020603050405020304" pitchFamily="18" charset="0"/>
              </a:rPr>
              <a:t>Inkjet printing </a:t>
            </a:r>
            <a:r>
              <a:rPr lang="it-IT" sz="3100" err="1">
                <a:latin typeface="Times New Roman" panose="02020603050405020304" pitchFamily="18" charset="0"/>
                <a:cs typeface="Times New Roman" panose="02020603050405020304" pitchFamily="18" charset="0"/>
              </a:rPr>
              <a:t>technologies</a:t>
            </a:r>
            <a:r>
              <a:rPr lang="it-IT" sz="310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endParaRPr lang="it-IT" sz="31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it-IT" sz="3100">
                <a:latin typeface="Times New Roman" panose="02020603050405020304" pitchFamily="18" charset="0"/>
                <a:cs typeface="Times New Roman" panose="02020603050405020304" pitchFamily="18" charset="0"/>
              </a:rPr>
              <a:t>Project goals;</a:t>
            </a:r>
          </a:p>
          <a:p>
            <a:endParaRPr lang="it-IT" sz="31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it-IT" sz="3100" err="1">
                <a:latin typeface="Times New Roman" panose="02020603050405020304" pitchFamily="18" charset="0"/>
                <a:cs typeface="Times New Roman" panose="02020603050405020304" pitchFamily="18" charset="0"/>
              </a:rPr>
              <a:t>Fabrication</a:t>
            </a:r>
            <a:r>
              <a:rPr lang="it-IT" sz="31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310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process</a:t>
            </a:r>
            <a:r>
              <a:rPr lang="it-IT" sz="310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endParaRPr lang="it-IT" sz="31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it-IT" sz="3100">
                <a:latin typeface="Times New Roman" panose="02020603050405020304" pitchFamily="18" charset="0"/>
                <a:cs typeface="Times New Roman" panose="02020603050405020304" pitchFamily="18" charset="0"/>
              </a:rPr>
              <a:t>Inkjet printing </a:t>
            </a:r>
            <a:r>
              <a:rPr lang="it-IT" sz="3100" err="1">
                <a:latin typeface="Times New Roman" panose="02020603050405020304" pitchFamily="18" charset="0"/>
                <a:cs typeface="Times New Roman" panose="02020603050405020304" pitchFamily="18" charset="0"/>
              </a:rPr>
              <a:t>optimization</a:t>
            </a:r>
            <a:r>
              <a:rPr lang="it-IT" sz="310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endParaRPr lang="it-IT" sz="31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it-IT" sz="310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Electrical</a:t>
            </a:r>
            <a:r>
              <a:rPr lang="it-IT" sz="31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3100" err="1">
                <a:latin typeface="Times New Roman" panose="02020603050405020304" pitchFamily="18" charset="0"/>
                <a:cs typeface="Times New Roman" panose="02020603050405020304" pitchFamily="18" charset="0"/>
              </a:rPr>
              <a:t>characterization</a:t>
            </a:r>
            <a:r>
              <a:rPr lang="it-IT" sz="310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endParaRPr lang="it-IT" sz="31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it-IT" sz="310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Conclusions</a:t>
            </a:r>
            <a:r>
              <a:rPr lang="it-IT" sz="3100">
                <a:latin typeface="Times New Roman" panose="02020603050405020304" pitchFamily="18" charset="0"/>
                <a:cs typeface="Times New Roman" panose="02020603050405020304" pitchFamily="18" charset="0"/>
              </a:rPr>
              <a:t> and future </a:t>
            </a:r>
            <a:r>
              <a:rPr lang="it-IT" sz="310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perspectives</a:t>
            </a:r>
            <a:r>
              <a:rPr lang="it-IT" sz="31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it-IT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44217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2701211-51EC-3111-7817-4AE124503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284" y="86512"/>
            <a:ext cx="11425804" cy="1344117"/>
          </a:xfrm>
        </p:spPr>
        <p:txBody>
          <a:bodyPr>
            <a:normAutofit/>
          </a:bodyPr>
          <a:lstStyle/>
          <a:p>
            <a:r>
              <a:rPr lang="it-IT" sz="3000" b="1" dirty="0">
                <a:latin typeface="Times New Roman"/>
                <a:cs typeface="Times New Roman"/>
              </a:rPr>
              <a:t>Inkjet </a:t>
            </a:r>
            <a:r>
              <a:rPr lang="it-IT" sz="3000" b="1" dirty="0" err="1">
                <a:latin typeface="Times New Roman"/>
                <a:cs typeface="Times New Roman"/>
              </a:rPr>
              <a:t>printer</a:t>
            </a:r>
            <a:r>
              <a:rPr lang="it-IT" sz="3000" b="1" dirty="0">
                <a:latin typeface="Times New Roman"/>
                <a:cs typeface="Times New Roman"/>
              </a:rPr>
              <a:t> </a:t>
            </a:r>
            <a:r>
              <a:rPr lang="it-IT" sz="3000" b="1" dirty="0" err="1">
                <a:latin typeface="Times New Roman"/>
                <a:cs typeface="Times New Roman"/>
              </a:rPr>
              <a:t>parameters</a:t>
            </a:r>
            <a:r>
              <a:rPr lang="it-IT" sz="3000" b="1" dirty="0">
                <a:latin typeface="Times New Roman"/>
                <a:cs typeface="Times New Roman"/>
              </a:rPr>
              <a:t> </a:t>
            </a:r>
            <a:r>
              <a:rPr lang="it-IT" sz="3000" b="1" dirty="0" err="1">
                <a:latin typeface="Times New Roman"/>
                <a:cs typeface="Times New Roman"/>
              </a:rPr>
              <a:t>optimization</a:t>
            </a:r>
            <a:r>
              <a:rPr lang="it-IT" sz="3000" b="1" dirty="0">
                <a:latin typeface="Times New Roman"/>
                <a:cs typeface="Times New Roman"/>
              </a:rPr>
              <a:t> – best </a:t>
            </a:r>
            <a:r>
              <a:rPr lang="it-IT" sz="3000" b="1" dirty="0" err="1">
                <a:latin typeface="Times New Roman"/>
                <a:cs typeface="Times New Roman"/>
              </a:rPr>
              <a:t>results</a:t>
            </a:r>
            <a:endParaRPr lang="it-IT" sz="3000" b="1" dirty="0">
              <a:latin typeface="Times New Roman"/>
              <a:cs typeface="Times New Roman"/>
            </a:endParaRPr>
          </a:p>
        </p:txBody>
      </p:sp>
      <p:cxnSp>
        <p:nvCxnSpPr>
          <p:cNvPr id="4" name="Connettore 1 11">
            <a:extLst>
              <a:ext uri="{FF2B5EF4-FFF2-40B4-BE49-F238E27FC236}">
                <a16:creationId xmlns:a16="http://schemas.microsoft.com/office/drawing/2014/main" id="{8FA3BD1E-C580-47E0-1BB0-D7FD3BBA8A80}"/>
              </a:ext>
            </a:extLst>
          </p:cNvPr>
          <p:cNvCxnSpPr>
            <a:cxnSpLocks/>
          </p:cNvCxnSpPr>
          <p:nvPr/>
        </p:nvCxnSpPr>
        <p:spPr>
          <a:xfrm>
            <a:off x="1196772" y="6199612"/>
            <a:ext cx="97760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magine 4" descr="Immagine che contiene testo, grafica vettoriale&#10;&#10;Descrizione generata automaticamente">
            <a:extLst>
              <a:ext uri="{FF2B5EF4-FFF2-40B4-BE49-F238E27FC236}">
                <a16:creationId xmlns:a16="http://schemas.microsoft.com/office/drawing/2014/main" id="{DA2927FC-4949-3106-589A-E639E6467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338" y="6243650"/>
            <a:ext cx="571946" cy="550734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4431A306-0357-5C96-18F6-8BF63E3DAF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580" y="6243650"/>
            <a:ext cx="603572" cy="60357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7650E748-1389-A992-DE13-CB2E52C925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02" y="6243650"/>
            <a:ext cx="936486" cy="527838"/>
          </a:xfrm>
          <a:prstGeom prst="rect">
            <a:avLst/>
          </a:prstGeom>
        </p:spPr>
      </p:pic>
      <p:pic>
        <p:nvPicPr>
          <p:cNvPr id="8" name="Picture 2" descr="IMEM-CNR">
            <a:extLst>
              <a:ext uri="{FF2B5EF4-FFF2-40B4-BE49-F238E27FC236}">
                <a16:creationId xmlns:a16="http://schemas.microsoft.com/office/drawing/2014/main" id="{7F6413A3-0289-81DE-1D15-E43FA43728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470" y="6243650"/>
            <a:ext cx="526974" cy="52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BC233B59-3F58-073B-D069-FCF464C54DB6}"/>
              </a:ext>
            </a:extLst>
          </p:cNvPr>
          <p:cNvSpPr txBox="1"/>
          <p:nvPr/>
        </p:nvSpPr>
        <p:spPr>
          <a:xfrm>
            <a:off x="9251687" y="6352143"/>
            <a:ext cx="1909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latin typeface="Times New Roman" panose="02020603050405020304" pitchFamily="18" charset="0"/>
                <a:cs typeface="Times New Roman" panose="02020603050405020304" pitchFamily="18" charset="0"/>
              </a:rPr>
              <a:t>Luciano Ferrucci</a:t>
            </a:r>
          </a:p>
        </p:txBody>
      </p:sp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CAAB459A-6E46-EBE3-5A28-0793E01CA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18038-1A00-4D0A-847D-EEAE199CCE1B}" type="slidenum">
              <a:rPr lang="it-IT" smtClean="0"/>
              <a:t>20</a:t>
            </a:fld>
            <a:endParaRPr lang="it-IT"/>
          </a:p>
        </p:txBody>
      </p:sp>
      <p:sp>
        <p:nvSpPr>
          <p:cNvPr id="13" name="Segnaposto contenuto 12">
            <a:extLst>
              <a:ext uri="{FF2B5EF4-FFF2-40B4-BE49-F238E27FC236}">
                <a16:creationId xmlns:a16="http://schemas.microsoft.com/office/drawing/2014/main" id="{13CF5257-736B-9462-58E5-A974662A0C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8684"/>
            <a:ext cx="10515600" cy="4868279"/>
          </a:xfrm>
        </p:spPr>
        <p:txBody>
          <a:bodyPr>
            <a:normAutofit/>
          </a:bodyPr>
          <a:lstStyle/>
          <a:p>
            <a:endParaRPr lang="it-IT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Immagine 14">
            <a:extLst>
              <a:ext uri="{FF2B5EF4-FFF2-40B4-BE49-F238E27FC236}">
                <a16:creationId xmlns:a16="http://schemas.microsoft.com/office/drawing/2014/main" id="{DB7EDDFA-6267-1A87-1033-EC244CC6CB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5018" y="3644594"/>
            <a:ext cx="3325554" cy="2494166"/>
          </a:xfrm>
          <a:prstGeom prst="rect">
            <a:avLst/>
          </a:prstGeom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99DC6AC4-4D59-6574-718F-9338BC5B24A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3389" y="3636326"/>
            <a:ext cx="3325554" cy="2494166"/>
          </a:xfrm>
          <a:prstGeom prst="rect">
            <a:avLst/>
          </a:prstGeom>
        </p:spPr>
      </p:pic>
      <p:pic>
        <p:nvPicPr>
          <p:cNvPr id="21" name="Immagine 20">
            <a:extLst>
              <a:ext uri="{FF2B5EF4-FFF2-40B4-BE49-F238E27FC236}">
                <a16:creationId xmlns:a16="http://schemas.microsoft.com/office/drawing/2014/main" id="{335F3440-8282-0AEC-32D1-98BECC39D62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3389" y="1098123"/>
            <a:ext cx="3325554" cy="2494166"/>
          </a:xfrm>
          <a:prstGeom prst="rect">
            <a:avLst/>
          </a:prstGeom>
        </p:spPr>
      </p:pic>
      <p:pic>
        <p:nvPicPr>
          <p:cNvPr id="23" name="Immagine 22">
            <a:extLst>
              <a:ext uri="{FF2B5EF4-FFF2-40B4-BE49-F238E27FC236}">
                <a16:creationId xmlns:a16="http://schemas.microsoft.com/office/drawing/2014/main" id="{7310E530-D842-69CC-A614-320F8FE8128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5018" y="1089239"/>
            <a:ext cx="3337400" cy="2503050"/>
          </a:xfrm>
          <a:prstGeom prst="rect">
            <a:avLst/>
          </a:prstGeom>
        </p:spPr>
      </p:pic>
      <p:sp>
        <p:nvSpPr>
          <p:cNvPr id="24" name="Rettangolo 23">
            <a:extLst>
              <a:ext uri="{FF2B5EF4-FFF2-40B4-BE49-F238E27FC236}">
                <a16:creationId xmlns:a16="http://schemas.microsoft.com/office/drawing/2014/main" id="{EEC9B85D-BAB9-C277-AD48-5C0907447BA3}"/>
              </a:ext>
            </a:extLst>
          </p:cNvPr>
          <p:cNvSpPr/>
          <p:nvPr/>
        </p:nvSpPr>
        <p:spPr>
          <a:xfrm>
            <a:off x="4016166" y="2080490"/>
            <a:ext cx="874212" cy="763398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A2B9F313-A8AB-C10E-8943-DAB551F6C80A}"/>
              </a:ext>
            </a:extLst>
          </p:cNvPr>
          <p:cNvSpPr/>
          <p:nvPr/>
        </p:nvSpPr>
        <p:spPr>
          <a:xfrm>
            <a:off x="6576565" y="1080850"/>
            <a:ext cx="3355853" cy="2511438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7" name="Connettore diritto 26">
            <a:extLst>
              <a:ext uri="{FF2B5EF4-FFF2-40B4-BE49-F238E27FC236}">
                <a16:creationId xmlns:a16="http://schemas.microsoft.com/office/drawing/2014/main" id="{74C1A19D-C0F8-12D9-7965-FF9E073CD2B6}"/>
              </a:ext>
            </a:extLst>
          </p:cNvPr>
          <p:cNvCxnSpPr>
            <a:cxnSpLocks/>
          </p:cNvCxnSpPr>
          <p:nvPr/>
        </p:nvCxnSpPr>
        <p:spPr>
          <a:xfrm flipV="1">
            <a:off x="4890378" y="1080850"/>
            <a:ext cx="1704640" cy="9996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ttore diritto 27">
            <a:extLst>
              <a:ext uri="{FF2B5EF4-FFF2-40B4-BE49-F238E27FC236}">
                <a16:creationId xmlns:a16="http://schemas.microsoft.com/office/drawing/2014/main" id="{E0175EDD-97F7-BA98-21EC-082EC6E8A634}"/>
              </a:ext>
            </a:extLst>
          </p:cNvPr>
          <p:cNvCxnSpPr>
            <a:cxnSpLocks/>
          </p:cNvCxnSpPr>
          <p:nvPr/>
        </p:nvCxnSpPr>
        <p:spPr>
          <a:xfrm>
            <a:off x="4905207" y="2858407"/>
            <a:ext cx="1660153" cy="73388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3862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2701211-51EC-3111-7817-4AE124503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284" y="86512"/>
            <a:ext cx="11425804" cy="1344117"/>
          </a:xfrm>
        </p:spPr>
        <p:txBody>
          <a:bodyPr>
            <a:normAutofit/>
          </a:bodyPr>
          <a:lstStyle/>
          <a:p>
            <a:r>
              <a:rPr lang="it-IT" sz="3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Drying</a:t>
            </a:r>
            <a:r>
              <a:rPr lang="it-IT" sz="3000" b="1">
                <a:latin typeface="Times New Roman" panose="02020603050405020304" pitchFamily="18" charset="0"/>
                <a:cs typeface="Times New Roman" panose="02020603050405020304" pitchFamily="18" charset="0"/>
              </a:rPr>
              <a:t> procedure</a:t>
            </a:r>
          </a:p>
        </p:txBody>
      </p:sp>
      <p:cxnSp>
        <p:nvCxnSpPr>
          <p:cNvPr id="4" name="Connettore 1 11">
            <a:extLst>
              <a:ext uri="{FF2B5EF4-FFF2-40B4-BE49-F238E27FC236}">
                <a16:creationId xmlns:a16="http://schemas.microsoft.com/office/drawing/2014/main" id="{8FA3BD1E-C580-47E0-1BB0-D7FD3BBA8A80}"/>
              </a:ext>
            </a:extLst>
          </p:cNvPr>
          <p:cNvCxnSpPr>
            <a:cxnSpLocks/>
          </p:cNvCxnSpPr>
          <p:nvPr/>
        </p:nvCxnSpPr>
        <p:spPr>
          <a:xfrm>
            <a:off x="1196772" y="6199612"/>
            <a:ext cx="97760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magine 4" descr="Immagine che contiene testo, grafica vettoriale&#10;&#10;Descrizione generata automaticamente">
            <a:extLst>
              <a:ext uri="{FF2B5EF4-FFF2-40B4-BE49-F238E27FC236}">
                <a16:creationId xmlns:a16="http://schemas.microsoft.com/office/drawing/2014/main" id="{DA2927FC-4949-3106-589A-E639E6467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338" y="6243650"/>
            <a:ext cx="571946" cy="550734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4431A306-0357-5C96-18F6-8BF63E3DAF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580" y="6243650"/>
            <a:ext cx="603572" cy="60357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7650E748-1389-A992-DE13-CB2E52C925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02" y="6243650"/>
            <a:ext cx="936486" cy="527838"/>
          </a:xfrm>
          <a:prstGeom prst="rect">
            <a:avLst/>
          </a:prstGeom>
        </p:spPr>
      </p:pic>
      <p:pic>
        <p:nvPicPr>
          <p:cNvPr id="8" name="Picture 2" descr="IMEM-CNR">
            <a:extLst>
              <a:ext uri="{FF2B5EF4-FFF2-40B4-BE49-F238E27FC236}">
                <a16:creationId xmlns:a16="http://schemas.microsoft.com/office/drawing/2014/main" id="{7F6413A3-0289-81DE-1D15-E43FA43728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470" y="6243650"/>
            <a:ext cx="526974" cy="52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BC233B59-3F58-073B-D069-FCF464C54DB6}"/>
              </a:ext>
            </a:extLst>
          </p:cNvPr>
          <p:cNvSpPr txBox="1"/>
          <p:nvPr/>
        </p:nvSpPr>
        <p:spPr>
          <a:xfrm>
            <a:off x="9251687" y="6352143"/>
            <a:ext cx="1909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latin typeface="Times New Roman" panose="02020603050405020304" pitchFamily="18" charset="0"/>
                <a:cs typeface="Times New Roman" panose="02020603050405020304" pitchFamily="18" charset="0"/>
              </a:rPr>
              <a:t>Luciano Ferrucci</a:t>
            </a:r>
          </a:p>
        </p:txBody>
      </p:sp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CAAB459A-6E46-EBE3-5A28-0793E01CA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18038-1A00-4D0A-847D-EEAE199CCE1B}" type="slidenum">
              <a:rPr lang="it-IT" smtClean="0"/>
              <a:t>21</a:t>
            </a:fld>
            <a:endParaRPr lang="it-IT"/>
          </a:p>
        </p:txBody>
      </p:sp>
      <p:sp>
        <p:nvSpPr>
          <p:cNvPr id="13" name="Segnaposto contenuto 12">
            <a:extLst>
              <a:ext uri="{FF2B5EF4-FFF2-40B4-BE49-F238E27FC236}">
                <a16:creationId xmlns:a16="http://schemas.microsoft.com/office/drawing/2014/main" id="{13CF5257-736B-9462-58E5-A974662A0C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308684"/>
            <a:ext cx="6476999" cy="4868279"/>
          </a:xfr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Two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drying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procedures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considered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it-I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it-IT" sz="2000" dirty="0">
                <a:latin typeface="Times New Roman"/>
                <a:cs typeface="Times New Roman"/>
              </a:rPr>
              <a:t>Short and fast dry, by </a:t>
            </a:r>
            <a:r>
              <a:rPr lang="it-IT" sz="2000" dirty="0" err="1">
                <a:latin typeface="Times New Roman"/>
                <a:cs typeface="Times New Roman"/>
              </a:rPr>
              <a:t>exposing</a:t>
            </a:r>
            <a:r>
              <a:rPr lang="it-IT" sz="2000" dirty="0">
                <a:latin typeface="Times New Roman"/>
                <a:cs typeface="Times New Roman"/>
              </a:rPr>
              <a:t> the samples to </a:t>
            </a:r>
            <a:r>
              <a:rPr lang="it-IT" sz="2000" dirty="0" err="1">
                <a:latin typeface="Times New Roman"/>
                <a:cs typeface="Times New Roman"/>
              </a:rPr>
              <a:t>heat</a:t>
            </a:r>
            <a:r>
              <a:rPr lang="it-IT" sz="2000" dirty="0">
                <a:latin typeface="Times New Roman"/>
                <a:cs typeface="Times New Roman"/>
              </a:rPr>
              <a:t>, </a:t>
            </a:r>
            <a:r>
              <a:rPr lang="it-IT" sz="2000" dirty="0" err="1">
                <a:latin typeface="Times New Roman"/>
                <a:cs typeface="Times New Roman"/>
              </a:rPr>
              <a:t>provided</a:t>
            </a:r>
            <a:r>
              <a:rPr lang="it-IT" sz="2000" dirty="0">
                <a:latin typeface="Times New Roman"/>
                <a:cs typeface="Times New Roman"/>
              </a:rPr>
              <a:t> by a hot </a:t>
            </a:r>
            <a:r>
              <a:rPr lang="it-IT" sz="2000" dirty="0" err="1">
                <a:latin typeface="Times New Roman"/>
                <a:cs typeface="Times New Roman"/>
              </a:rPr>
              <a:t>plate</a:t>
            </a:r>
            <a:r>
              <a:rPr lang="it-IT" sz="2000" dirty="0">
                <a:latin typeface="Times New Roman"/>
                <a:cs typeface="Times New Roman"/>
              </a:rPr>
              <a:t> set @80°C;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Long and slow dry, by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leaving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samples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ambient temperature (i.e. 25°C).</a:t>
            </a:r>
          </a:p>
          <a:p>
            <a:pPr marL="457200" lvl="1" indent="0">
              <a:buNone/>
            </a:pPr>
            <a:endParaRPr lang="it-I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morphology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these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cases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analyzed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compared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evaluating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printed area on the devices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channels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it-I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short dry strategy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provided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larger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printed area and a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uniform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PANI volume, with the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presence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lumps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due to the fast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solvent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evaporation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it-I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long dry strategy,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instead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provided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less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printed area, more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repeatable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results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a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uniform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PANI volume on the samples.</a:t>
            </a:r>
          </a:p>
          <a:p>
            <a:endParaRPr lang="it-I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E9908B71-6F80-3594-4453-0B87ECF34D9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0248" y="576284"/>
            <a:ext cx="5011751" cy="3500759"/>
          </a:xfrm>
          <a:prstGeom prst="rect">
            <a:avLst/>
          </a:prstGeom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BFEFDAD9-03B0-F8A1-358C-9607E8A8EE99}"/>
              </a:ext>
            </a:extLst>
          </p:cNvPr>
          <p:cNvSpPr txBox="1"/>
          <p:nvPr/>
        </p:nvSpPr>
        <p:spPr>
          <a:xfrm>
            <a:off x="8036653" y="3991063"/>
            <a:ext cx="354015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0" i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Printed area as function of the devices channel aspect ratio. Graph in logarithmic scale.</a:t>
            </a:r>
            <a:endParaRPr lang="it-IT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12357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2701211-51EC-3111-7817-4AE124503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284" y="86512"/>
            <a:ext cx="11425804" cy="1344117"/>
          </a:xfrm>
        </p:spPr>
        <p:txBody>
          <a:bodyPr>
            <a:normAutofit/>
          </a:bodyPr>
          <a:lstStyle/>
          <a:p>
            <a:r>
              <a:rPr lang="it-IT" sz="3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Drying</a:t>
            </a:r>
            <a:r>
              <a:rPr lang="it-IT" sz="3000" b="1">
                <a:latin typeface="Times New Roman" panose="02020603050405020304" pitchFamily="18" charset="0"/>
                <a:cs typeface="Times New Roman" panose="02020603050405020304" pitchFamily="18" charset="0"/>
              </a:rPr>
              <a:t> procedure – short vs long dry </a:t>
            </a:r>
            <a:r>
              <a:rPr lang="it-IT" sz="3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process</a:t>
            </a:r>
            <a:endParaRPr lang="it-IT" sz="3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Connettore 1 11">
            <a:extLst>
              <a:ext uri="{FF2B5EF4-FFF2-40B4-BE49-F238E27FC236}">
                <a16:creationId xmlns:a16="http://schemas.microsoft.com/office/drawing/2014/main" id="{8FA3BD1E-C580-47E0-1BB0-D7FD3BBA8A80}"/>
              </a:ext>
            </a:extLst>
          </p:cNvPr>
          <p:cNvCxnSpPr>
            <a:cxnSpLocks/>
          </p:cNvCxnSpPr>
          <p:nvPr/>
        </p:nvCxnSpPr>
        <p:spPr>
          <a:xfrm>
            <a:off x="1196772" y="6199612"/>
            <a:ext cx="97760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magine 4" descr="Immagine che contiene testo, grafica vettoriale&#10;&#10;Descrizione generata automaticamente">
            <a:extLst>
              <a:ext uri="{FF2B5EF4-FFF2-40B4-BE49-F238E27FC236}">
                <a16:creationId xmlns:a16="http://schemas.microsoft.com/office/drawing/2014/main" id="{DA2927FC-4949-3106-589A-E639E6467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338" y="6243650"/>
            <a:ext cx="571946" cy="550734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4431A306-0357-5C96-18F6-8BF63E3DAF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580" y="6243650"/>
            <a:ext cx="603572" cy="60357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7650E748-1389-A992-DE13-CB2E52C925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02" y="6243650"/>
            <a:ext cx="936486" cy="527838"/>
          </a:xfrm>
          <a:prstGeom prst="rect">
            <a:avLst/>
          </a:prstGeom>
        </p:spPr>
      </p:pic>
      <p:pic>
        <p:nvPicPr>
          <p:cNvPr id="8" name="Picture 2" descr="IMEM-CNR">
            <a:extLst>
              <a:ext uri="{FF2B5EF4-FFF2-40B4-BE49-F238E27FC236}">
                <a16:creationId xmlns:a16="http://schemas.microsoft.com/office/drawing/2014/main" id="{7F6413A3-0289-81DE-1D15-E43FA43728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470" y="6243650"/>
            <a:ext cx="526974" cy="52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BC233B59-3F58-073B-D069-FCF464C54DB6}"/>
              </a:ext>
            </a:extLst>
          </p:cNvPr>
          <p:cNvSpPr txBox="1"/>
          <p:nvPr/>
        </p:nvSpPr>
        <p:spPr>
          <a:xfrm>
            <a:off x="9251687" y="6352143"/>
            <a:ext cx="1909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latin typeface="Times New Roman" panose="02020603050405020304" pitchFamily="18" charset="0"/>
                <a:cs typeface="Times New Roman" panose="02020603050405020304" pitchFamily="18" charset="0"/>
              </a:rPr>
              <a:t>Luciano Ferrucci</a:t>
            </a:r>
          </a:p>
        </p:txBody>
      </p:sp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CAAB459A-6E46-EBE3-5A28-0793E01CA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18038-1A00-4D0A-847D-EEAE199CCE1B}" type="slidenum">
              <a:rPr lang="it-IT" smtClean="0"/>
              <a:t>22</a:t>
            </a:fld>
            <a:endParaRPr lang="it-IT"/>
          </a:p>
        </p:txBody>
      </p:sp>
      <p:pic>
        <p:nvPicPr>
          <p:cNvPr id="14" name="Immagine 13" descr="Immagine che contiene satellite, cielo notturno&#10;&#10;Descrizione generata automaticamente">
            <a:extLst>
              <a:ext uri="{FF2B5EF4-FFF2-40B4-BE49-F238E27FC236}">
                <a16:creationId xmlns:a16="http://schemas.microsoft.com/office/drawing/2014/main" id="{E84E2885-6E9E-FE63-9125-1C74F74A1FD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5601" y="3749880"/>
            <a:ext cx="3166909" cy="2405695"/>
          </a:xfrm>
          <a:prstGeom prst="rect">
            <a:avLst/>
          </a:prstGeom>
        </p:spPr>
      </p:pic>
      <p:sp>
        <p:nvSpPr>
          <p:cNvPr id="20" name="Ovale 19">
            <a:extLst>
              <a:ext uri="{FF2B5EF4-FFF2-40B4-BE49-F238E27FC236}">
                <a16:creationId xmlns:a16="http://schemas.microsoft.com/office/drawing/2014/main" id="{677171B9-EA88-CD7A-C0F0-C55C84B2BA9E}"/>
              </a:ext>
            </a:extLst>
          </p:cNvPr>
          <p:cNvSpPr/>
          <p:nvPr/>
        </p:nvSpPr>
        <p:spPr>
          <a:xfrm>
            <a:off x="4822810" y="5010909"/>
            <a:ext cx="155345" cy="173074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6BB950A1-01EC-E34C-AAEA-3B28E248C37F}"/>
              </a:ext>
            </a:extLst>
          </p:cNvPr>
          <p:cNvSpPr/>
          <p:nvPr/>
        </p:nvSpPr>
        <p:spPr>
          <a:xfrm>
            <a:off x="3957280" y="4361892"/>
            <a:ext cx="322189" cy="35896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Ovale 15">
            <a:extLst>
              <a:ext uri="{FF2B5EF4-FFF2-40B4-BE49-F238E27FC236}">
                <a16:creationId xmlns:a16="http://schemas.microsoft.com/office/drawing/2014/main" id="{1778EC0D-0795-F7AB-990A-359D4D15FBF6}"/>
              </a:ext>
            </a:extLst>
          </p:cNvPr>
          <p:cNvSpPr/>
          <p:nvPr/>
        </p:nvSpPr>
        <p:spPr>
          <a:xfrm>
            <a:off x="2899947" y="4468516"/>
            <a:ext cx="322189" cy="309532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Ovale 16">
            <a:extLst>
              <a:ext uri="{FF2B5EF4-FFF2-40B4-BE49-F238E27FC236}">
                <a16:creationId xmlns:a16="http://schemas.microsoft.com/office/drawing/2014/main" id="{C1C80058-AB15-ED8E-E5DD-FFD55724B757}"/>
              </a:ext>
            </a:extLst>
          </p:cNvPr>
          <p:cNvSpPr/>
          <p:nvPr/>
        </p:nvSpPr>
        <p:spPr>
          <a:xfrm>
            <a:off x="4559288" y="4966450"/>
            <a:ext cx="222285" cy="247655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Ovale 17">
            <a:extLst>
              <a:ext uri="{FF2B5EF4-FFF2-40B4-BE49-F238E27FC236}">
                <a16:creationId xmlns:a16="http://schemas.microsoft.com/office/drawing/2014/main" id="{96991354-6325-327B-B6E1-04044DB0D5E7}"/>
              </a:ext>
            </a:extLst>
          </p:cNvPr>
          <p:cNvSpPr/>
          <p:nvPr/>
        </p:nvSpPr>
        <p:spPr>
          <a:xfrm>
            <a:off x="4863328" y="4361892"/>
            <a:ext cx="322189" cy="35896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Ovale 18">
            <a:extLst>
              <a:ext uri="{FF2B5EF4-FFF2-40B4-BE49-F238E27FC236}">
                <a16:creationId xmlns:a16="http://schemas.microsoft.com/office/drawing/2014/main" id="{2A25833A-7DB5-E565-5123-7C79B8DCE7EB}"/>
              </a:ext>
            </a:extLst>
          </p:cNvPr>
          <p:cNvSpPr/>
          <p:nvPr/>
        </p:nvSpPr>
        <p:spPr>
          <a:xfrm>
            <a:off x="3760425" y="4643196"/>
            <a:ext cx="277824" cy="309532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1" name="Ovale 20">
            <a:extLst>
              <a:ext uri="{FF2B5EF4-FFF2-40B4-BE49-F238E27FC236}">
                <a16:creationId xmlns:a16="http://schemas.microsoft.com/office/drawing/2014/main" id="{216367E2-4E0E-ABA5-AA63-848A0F7E4C25}"/>
              </a:ext>
            </a:extLst>
          </p:cNvPr>
          <p:cNvSpPr/>
          <p:nvPr/>
        </p:nvSpPr>
        <p:spPr>
          <a:xfrm>
            <a:off x="4936672" y="4804908"/>
            <a:ext cx="175500" cy="19553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2" name="Ovale 21">
            <a:extLst>
              <a:ext uri="{FF2B5EF4-FFF2-40B4-BE49-F238E27FC236}">
                <a16:creationId xmlns:a16="http://schemas.microsoft.com/office/drawing/2014/main" id="{A4712F5D-E756-FEC6-6705-F50DDA3EAE67}"/>
              </a:ext>
            </a:extLst>
          </p:cNvPr>
          <p:cNvSpPr/>
          <p:nvPr/>
        </p:nvSpPr>
        <p:spPr>
          <a:xfrm>
            <a:off x="3616108" y="4916243"/>
            <a:ext cx="155345" cy="173074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3" name="Ovale 22">
            <a:extLst>
              <a:ext uri="{FF2B5EF4-FFF2-40B4-BE49-F238E27FC236}">
                <a16:creationId xmlns:a16="http://schemas.microsoft.com/office/drawing/2014/main" id="{F19D52B7-AEAF-49AE-E917-BE66F4B4541B}"/>
              </a:ext>
            </a:extLst>
          </p:cNvPr>
          <p:cNvSpPr/>
          <p:nvPr/>
        </p:nvSpPr>
        <p:spPr>
          <a:xfrm>
            <a:off x="2943993" y="4899812"/>
            <a:ext cx="155345" cy="173074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Ovale 23">
            <a:extLst>
              <a:ext uri="{FF2B5EF4-FFF2-40B4-BE49-F238E27FC236}">
                <a16:creationId xmlns:a16="http://schemas.microsoft.com/office/drawing/2014/main" id="{C6E128A5-10C3-C85D-B941-8CCAE2056431}"/>
              </a:ext>
            </a:extLst>
          </p:cNvPr>
          <p:cNvSpPr/>
          <p:nvPr/>
        </p:nvSpPr>
        <p:spPr>
          <a:xfrm>
            <a:off x="2606945" y="4827366"/>
            <a:ext cx="155345" cy="173074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Ovale 24">
            <a:extLst>
              <a:ext uri="{FF2B5EF4-FFF2-40B4-BE49-F238E27FC236}">
                <a16:creationId xmlns:a16="http://schemas.microsoft.com/office/drawing/2014/main" id="{457442A1-48A2-4D45-1828-6EC20F0D7B52}"/>
              </a:ext>
            </a:extLst>
          </p:cNvPr>
          <p:cNvSpPr/>
          <p:nvPr/>
        </p:nvSpPr>
        <p:spPr>
          <a:xfrm>
            <a:off x="2831971" y="4740828"/>
            <a:ext cx="199875" cy="173074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0" name="Connettore 2 29">
            <a:extLst>
              <a:ext uri="{FF2B5EF4-FFF2-40B4-BE49-F238E27FC236}">
                <a16:creationId xmlns:a16="http://schemas.microsoft.com/office/drawing/2014/main" id="{166C7C8D-DA6D-19CB-EAA2-1FB9023D4504}"/>
              </a:ext>
            </a:extLst>
          </p:cNvPr>
          <p:cNvCxnSpPr>
            <a:cxnSpLocks/>
          </p:cNvCxnSpPr>
          <p:nvPr/>
        </p:nvCxnSpPr>
        <p:spPr>
          <a:xfrm flipH="1" flipV="1">
            <a:off x="5092744" y="5183983"/>
            <a:ext cx="653354" cy="49325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Immagine 35">
            <a:extLst>
              <a:ext uri="{FF2B5EF4-FFF2-40B4-BE49-F238E27FC236}">
                <a16:creationId xmlns:a16="http://schemas.microsoft.com/office/drawing/2014/main" id="{5C77938E-31CE-C944-192C-EC1714CE502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2499" y="1200532"/>
            <a:ext cx="3266922" cy="2450192"/>
          </a:xfrm>
          <a:prstGeom prst="rect">
            <a:avLst/>
          </a:prstGeom>
        </p:spPr>
      </p:pic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C97D2282-F798-2A86-C6DB-C9EB83321F23}"/>
              </a:ext>
            </a:extLst>
          </p:cNvPr>
          <p:cNvSpPr txBox="1"/>
          <p:nvPr/>
        </p:nvSpPr>
        <p:spPr>
          <a:xfrm>
            <a:off x="1243283" y="1200532"/>
            <a:ext cx="9557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>
                <a:latin typeface="Times New Roman" panose="02020603050405020304" pitchFamily="18" charset="0"/>
                <a:cs typeface="Times New Roman" panose="02020603050405020304" pitchFamily="18" charset="0"/>
              </a:rPr>
              <a:t>Short dry</a:t>
            </a:r>
          </a:p>
        </p:txBody>
      </p:sp>
      <p:sp>
        <p:nvSpPr>
          <p:cNvPr id="39" name="Rettangolo 38">
            <a:extLst>
              <a:ext uri="{FF2B5EF4-FFF2-40B4-BE49-F238E27FC236}">
                <a16:creationId xmlns:a16="http://schemas.microsoft.com/office/drawing/2014/main" id="{F80D4376-340A-6EB8-7BB1-0E7C87C991A0}"/>
              </a:ext>
            </a:extLst>
          </p:cNvPr>
          <p:cNvSpPr/>
          <p:nvPr/>
        </p:nvSpPr>
        <p:spPr>
          <a:xfrm>
            <a:off x="3556932" y="2500929"/>
            <a:ext cx="847156" cy="612796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41" name="Connettore diritto 40">
            <a:extLst>
              <a:ext uri="{FF2B5EF4-FFF2-40B4-BE49-F238E27FC236}">
                <a16:creationId xmlns:a16="http://schemas.microsoft.com/office/drawing/2014/main" id="{FBA5764D-FDAB-9599-866F-E7F9549C1F03}"/>
              </a:ext>
            </a:extLst>
          </p:cNvPr>
          <p:cNvCxnSpPr/>
          <p:nvPr/>
        </p:nvCxnSpPr>
        <p:spPr>
          <a:xfrm flipH="1">
            <a:off x="2235601" y="3113725"/>
            <a:ext cx="1321331" cy="63615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ttore diritto 42">
            <a:extLst>
              <a:ext uri="{FF2B5EF4-FFF2-40B4-BE49-F238E27FC236}">
                <a16:creationId xmlns:a16="http://schemas.microsoft.com/office/drawing/2014/main" id="{575ABFB7-7257-B354-46DD-812A651675A9}"/>
              </a:ext>
            </a:extLst>
          </p:cNvPr>
          <p:cNvCxnSpPr/>
          <p:nvPr/>
        </p:nvCxnSpPr>
        <p:spPr>
          <a:xfrm>
            <a:off x="4404088" y="3108120"/>
            <a:ext cx="998422" cy="63615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ttangolo 43">
            <a:extLst>
              <a:ext uri="{FF2B5EF4-FFF2-40B4-BE49-F238E27FC236}">
                <a16:creationId xmlns:a16="http://schemas.microsoft.com/office/drawing/2014/main" id="{2BBD9B8F-A8E7-B032-251B-2B90F1369368}"/>
              </a:ext>
            </a:extLst>
          </p:cNvPr>
          <p:cNvSpPr/>
          <p:nvPr/>
        </p:nvSpPr>
        <p:spPr>
          <a:xfrm>
            <a:off x="2235601" y="3744276"/>
            <a:ext cx="3166908" cy="240569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46" name="Immagine 45">
            <a:extLst>
              <a:ext uri="{FF2B5EF4-FFF2-40B4-BE49-F238E27FC236}">
                <a16:creationId xmlns:a16="http://schemas.microsoft.com/office/drawing/2014/main" id="{D36E9648-8551-76C0-6B14-FCC48FCF41F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10" r="11170"/>
          <a:stretch/>
        </p:blipFill>
        <p:spPr>
          <a:xfrm>
            <a:off x="6490200" y="1200532"/>
            <a:ext cx="3271610" cy="2543741"/>
          </a:xfrm>
          <a:prstGeom prst="rect">
            <a:avLst/>
          </a:prstGeom>
        </p:spPr>
      </p:pic>
      <p:pic>
        <p:nvPicPr>
          <p:cNvPr id="48" name="Immagine 47">
            <a:extLst>
              <a:ext uri="{FF2B5EF4-FFF2-40B4-BE49-F238E27FC236}">
                <a16:creationId xmlns:a16="http://schemas.microsoft.com/office/drawing/2014/main" id="{7B7FB050-C82B-C490-ED70-FF49652F235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7729" y="3780393"/>
            <a:ext cx="3191098" cy="2375182"/>
          </a:xfrm>
          <a:prstGeom prst="rect">
            <a:avLst/>
          </a:prstGeom>
        </p:spPr>
      </p:pic>
      <p:sp>
        <p:nvSpPr>
          <p:cNvPr id="49" name="Rettangolo 48">
            <a:extLst>
              <a:ext uri="{FF2B5EF4-FFF2-40B4-BE49-F238E27FC236}">
                <a16:creationId xmlns:a16="http://schemas.microsoft.com/office/drawing/2014/main" id="{6C1F3354-6DF0-AF39-90DF-E2EB184A7E3D}"/>
              </a:ext>
            </a:extLst>
          </p:cNvPr>
          <p:cNvSpPr/>
          <p:nvPr/>
        </p:nvSpPr>
        <p:spPr>
          <a:xfrm>
            <a:off x="7785738" y="2458984"/>
            <a:ext cx="1321331" cy="970016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50" name="Connettore diritto 49">
            <a:extLst>
              <a:ext uri="{FF2B5EF4-FFF2-40B4-BE49-F238E27FC236}">
                <a16:creationId xmlns:a16="http://schemas.microsoft.com/office/drawing/2014/main" id="{2FB78F3F-723C-AA77-4BE1-365F0DB42D23}"/>
              </a:ext>
            </a:extLst>
          </p:cNvPr>
          <p:cNvCxnSpPr>
            <a:cxnSpLocks/>
          </p:cNvCxnSpPr>
          <p:nvPr/>
        </p:nvCxnSpPr>
        <p:spPr>
          <a:xfrm flipH="1">
            <a:off x="6577989" y="3429000"/>
            <a:ext cx="1207749" cy="34020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ttore diritto 50">
            <a:extLst>
              <a:ext uri="{FF2B5EF4-FFF2-40B4-BE49-F238E27FC236}">
                <a16:creationId xmlns:a16="http://schemas.microsoft.com/office/drawing/2014/main" id="{D1425A55-00B6-D088-EC65-D011B56AF7D2}"/>
              </a:ext>
            </a:extLst>
          </p:cNvPr>
          <p:cNvCxnSpPr>
            <a:cxnSpLocks/>
          </p:cNvCxnSpPr>
          <p:nvPr/>
        </p:nvCxnSpPr>
        <p:spPr>
          <a:xfrm>
            <a:off x="9107069" y="3429000"/>
            <a:ext cx="654607" cy="33460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ttangolo 51">
            <a:extLst>
              <a:ext uri="{FF2B5EF4-FFF2-40B4-BE49-F238E27FC236}">
                <a16:creationId xmlns:a16="http://schemas.microsoft.com/office/drawing/2014/main" id="{972D84F7-F8F4-86EC-6D25-8B1514826849}"/>
              </a:ext>
            </a:extLst>
          </p:cNvPr>
          <p:cNvSpPr/>
          <p:nvPr/>
        </p:nvSpPr>
        <p:spPr>
          <a:xfrm>
            <a:off x="6567728" y="3763603"/>
            <a:ext cx="3191099" cy="240569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6" name="CasellaDiTesto 55">
            <a:extLst>
              <a:ext uri="{FF2B5EF4-FFF2-40B4-BE49-F238E27FC236}">
                <a16:creationId xmlns:a16="http://schemas.microsoft.com/office/drawing/2014/main" id="{3939910A-6342-BF52-50F2-77B2ECE95147}"/>
              </a:ext>
            </a:extLst>
          </p:cNvPr>
          <p:cNvSpPr txBox="1"/>
          <p:nvPr/>
        </p:nvSpPr>
        <p:spPr>
          <a:xfrm>
            <a:off x="5517098" y="5599613"/>
            <a:ext cx="822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>
                <a:latin typeface="Times New Roman" panose="02020603050405020304" pitchFamily="18" charset="0"/>
                <a:cs typeface="Times New Roman" panose="02020603050405020304" pitchFamily="18" charset="0"/>
              </a:rPr>
              <a:t>PANI </a:t>
            </a:r>
            <a:r>
              <a:rPr lang="it-IT" sz="1400" err="1">
                <a:latin typeface="Times New Roman" panose="02020603050405020304" pitchFamily="18" charset="0"/>
                <a:cs typeface="Times New Roman" panose="02020603050405020304" pitchFamily="18" charset="0"/>
              </a:rPr>
              <a:t>Lumps</a:t>
            </a:r>
            <a:endParaRPr lang="it-IT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CasellaDiTesto 56">
            <a:extLst>
              <a:ext uri="{FF2B5EF4-FFF2-40B4-BE49-F238E27FC236}">
                <a16:creationId xmlns:a16="http://schemas.microsoft.com/office/drawing/2014/main" id="{33491A90-C13D-494D-B388-97C0D10A842A}"/>
              </a:ext>
            </a:extLst>
          </p:cNvPr>
          <p:cNvSpPr txBox="1"/>
          <p:nvPr/>
        </p:nvSpPr>
        <p:spPr>
          <a:xfrm>
            <a:off x="9874009" y="1153167"/>
            <a:ext cx="9557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>
                <a:latin typeface="Times New Roman" panose="02020603050405020304" pitchFamily="18" charset="0"/>
                <a:cs typeface="Times New Roman" panose="02020603050405020304" pitchFamily="18" charset="0"/>
              </a:rPr>
              <a:t>Long dry</a:t>
            </a:r>
          </a:p>
        </p:txBody>
      </p:sp>
    </p:spTree>
    <p:extLst>
      <p:ext uri="{BB962C8B-B14F-4D97-AF65-F5344CB8AC3E}">
        <p14:creationId xmlns:p14="http://schemas.microsoft.com/office/powerpoint/2010/main" val="52520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39" grpId="0" animBg="1"/>
      <p:bldP spid="44" grpId="0" animBg="1"/>
      <p:bldP spid="49" grpId="0" animBg="1"/>
      <p:bldP spid="52" grpId="0" animBg="1"/>
      <p:bldP spid="5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2701211-51EC-3111-7817-4AE124503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284" y="86512"/>
            <a:ext cx="11425804" cy="1344117"/>
          </a:xfrm>
        </p:spPr>
        <p:txBody>
          <a:bodyPr>
            <a:normAutofit/>
          </a:bodyPr>
          <a:lstStyle/>
          <a:p>
            <a:r>
              <a:rPr lang="it-IT" sz="3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Electrical</a:t>
            </a:r>
            <a:r>
              <a:rPr lang="it-IT" sz="3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3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characterization</a:t>
            </a:r>
            <a:endParaRPr lang="it-IT" sz="3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Connettore 1 11">
            <a:extLst>
              <a:ext uri="{FF2B5EF4-FFF2-40B4-BE49-F238E27FC236}">
                <a16:creationId xmlns:a16="http://schemas.microsoft.com/office/drawing/2014/main" id="{8FA3BD1E-C580-47E0-1BB0-D7FD3BBA8A80}"/>
              </a:ext>
            </a:extLst>
          </p:cNvPr>
          <p:cNvCxnSpPr>
            <a:cxnSpLocks/>
          </p:cNvCxnSpPr>
          <p:nvPr/>
        </p:nvCxnSpPr>
        <p:spPr>
          <a:xfrm>
            <a:off x="1196772" y="6199612"/>
            <a:ext cx="97760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magine 4" descr="Immagine che contiene testo, grafica vettoriale&#10;&#10;Descrizione generata automaticamente">
            <a:extLst>
              <a:ext uri="{FF2B5EF4-FFF2-40B4-BE49-F238E27FC236}">
                <a16:creationId xmlns:a16="http://schemas.microsoft.com/office/drawing/2014/main" id="{DA2927FC-4949-3106-589A-E639E6467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338" y="6243650"/>
            <a:ext cx="571946" cy="550734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4431A306-0357-5C96-18F6-8BF63E3DAF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580" y="6243650"/>
            <a:ext cx="603572" cy="60357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7650E748-1389-A992-DE13-CB2E52C925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02" y="6243650"/>
            <a:ext cx="936486" cy="527838"/>
          </a:xfrm>
          <a:prstGeom prst="rect">
            <a:avLst/>
          </a:prstGeom>
        </p:spPr>
      </p:pic>
      <p:pic>
        <p:nvPicPr>
          <p:cNvPr id="8" name="Picture 2" descr="IMEM-CNR">
            <a:extLst>
              <a:ext uri="{FF2B5EF4-FFF2-40B4-BE49-F238E27FC236}">
                <a16:creationId xmlns:a16="http://schemas.microsoft.com/office/drawing/2014/main" id="{7F6413A3-0289-81DE-1D15-E43FA43728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470" y="6243650"/>
            <a:ext cx="526974" cy="52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BC233B59-3F58-073B-D069-FCF464C54DB6}"/>
              </a:ext>
            </a:extLst>
          </p:cNvPr>
          <p:cNvSpPr txBox="1"/>
          <p:nvPr/>
        </p:nvSpPr>
        <p:spPr>
          <a:xfrm>
            <a:off x="9251687" y="6352143"/>
            <a:ext cx="1909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latin typeface="Times New Roman" panose="02020603050405020304" pitchFamily="18" charset="0"/>
                <a:cs typeface="Times New Roman" panose="02020603050405020304" pitchFamily="18" charset="0"/>
              </a:rPr>
              <a:t>Luciano Ferrucci</a:t>
            </a:r>
          </a:p>
        </p:txBody>
      </p:sp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CAAB459A-6E46-EBE3-5A28-0793E01CA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18038-1A00-4D0A-847D-EEAE199CCE1B}" type="slidenum">
              <a:rPr lang="it-IT" smtClean="0"/>
              <a:t>23</a:t>
            </a:fld>
            <a:endParaRPr lang="it-IT"/>
          </a:p>
        </p:txBody>
      </p:sp>
      <p:sp>
        <p:nvSpPr>
          <p:cNvPr id="13" name="Segnaposto contenuto 12">
            <a:extLst>
              <a:ext uri="{FF2B5EF4-FFF2-40B4-BE49-F238E27FC236}">
                <a16:creationId xmlns:a16="http://schemas.microsoft.com/office/drawing/2014/main" id="{13CF5257-736B-9462-58E5-A974662A0C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8684"/>
            <a:ext cx="6264734" cy="4868279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measurements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executed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CNR-IMEM in Parma. </a:t>
            </a:r>
          </a:p>
          <a:p>
            <a:endParaRPr lang="it-I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it-IT" sz="2000" dirty="0">
                <a:latin typeface="Times New Roman"/>
                <a:cs typeface="Times New Roman"/>
              </a:rPr>
              <a:t>The </a:t>
            </a:r>
            <a:r>
              <a:rPr lang="it-IT" sz="2000" dirty="0" err="1">
                <a:latin typeface="Times New Roman"/>
                <a:cs typeface="Times New Roman"/>
              </a:rPr>
              <a:t>instrumentation</a:t>
            </a:r>
            <a:r>
              <a:rPr lang="it-IT" sz="2000" dirty="0">
                <a:latin typeface="Times New Roman"/>
                <a:cs typeface="Times New Roman"/>
              </a:rPr>
              <a:t> </a:t>
            </a:r>
            <a:r>
              <a:rPr lang="it-IT" sz="2000" dirty="0" err="1">
                <a:latin typeface="Times New Roman"/>
                <a:cs typeface="Times New Roman"/>
              </a:rPr>
              <a:t>provides</a:t>
            </a:r>
            <a:r>
              <a:rPr lang="it-IT" sz="2000" dirty="0">
                <a:latin typeface="Times New Roman"/>
                <a:cs typeface="Times New Roman"/>
              </a:rPr>
              <a:t> a </a:t>
            </a:r>
            <a:r>
              <a:rPr lang="it-IT" sz="2000" dirty="0" err="1">
                <a:latin typeface="Times New Roman"/>
                <a:cs typeface="Times New Roman"/>
              </a:rPr>
              <a:t>triangular</a:t>
            </a:r>
            <a:r>
              <a:rPr lang="it-IT" sz="2000" dirty="0">
                <a:latin typeface="Times New Roman"/>
                <a:cs typeface="Times New Roman"/>
              </a:rPr>
              <a:t> </a:t>
            </a:r>
            <a:r>
              <a:rPr lang="it-IT" sz="2000" dirty="0" err="1">
                <a:latin typeface="Times New Roman"/>
                <a:cs typeface="Times New Roman"/>
              </a:rPr>
              <a:t>voltage</a:t>
            </a:r>
            <a:r>
              <a:rPr lang="it-IT" sz="2000" dirty="0">
                <a:latin typeface="Times New Roman"/>
                <a:cs typeface="Times New Roman"/>
              </a:rPr>
              <a:t> </a:t>
            </a:r>
            <a:r>
              <a:rPr lang="it-IT" sz="2000" dirty="0" err="1">
                <a:latin typeface="Times New Roman"/>
                <a:cs typeface="Times New Roman"/>
              </a:rPr>
              <a:t>sweep</a:t>
            </a:r>
            <a:r>
              <a:rPr lang="it-IT" sz="2000" dirty="0">
                <a:latin typeface="Times New Roman"/>
                <a:cs typeface="Times New Roman"/>
              </a:rPr>
              <a:t>, </a:t>
            </a:r>
            <a:r>
              <a:rPr lang="it-IT" sz="2000" dirty="0" err="1">
                <a:latin typeface="Times New Roman"/>
                <a:cs typeface="Times New Roman"/>
              </a:rPr>
              <a:t>swept</a:t>
            </a:r>
            <a:r>
              <a:rPr lang="it-IT" sz="2000" dirty="0">
                <a:latin typeface="Times New Roman"/>
                <a:cs typeface="Times New Roman"/>
              </a:rPr>
              <a:t> on the drain contact, </a:t>
            </a:r>
            <a:r>
              <a:rPr lang="it-IT" sz="2000" dirty="0" err="1">
                <a:latin typeface="Times New Roman"/>
                <a:cs typeface="Times New Roman"/>
              </a:rPr>
              <a:t>while</a:t>
            </a:r>
            <a:r>
              <a:rPr lang="it-IT" sz="2000" dirty="0">
                <a:latin typeface="Times New Roman"/>
                <a:cs typeface="Times New Roman"/>
              </a:rPr>
              <a:t> the source one </a:t>
            </a:r>
            <a:r>
              <a:rPr lang="it-IT" sz="2000" dirty="0" err="1">
                <a:latin typeface="Times New Roman"/>
                <a:cs typeface="Times New Roman"/>
              </a:rPr>
              <a:t>is</a:t>
            </a:r>
            <a:r>
              <a:rPr lang="it-IT" sz="2000" dirty="0">
                <a:latin typeface="Times New Roman"/>
                <a:cs typeface="Times New Roman"/>
              </a:rPr>
              <a:t> </a:t>
            </a:r>
            <a:r>
              <a:rPr lang="it-IT" sz="2000" dirty="0" err="1">
                <a:latin typeface="Times New Roman"/>
                <a:cs typeface="Times New Roman"/>
              </a:rPr>
              <a:t>grounded</a:t>
            </a:r>
            <a:r>
              <a:rPr lang="it-IT" sz="2000" dirty="0">
                <a:latin typeface="Times New Roman"/>
                <a:cs typeface="Times New Roman"/>
              </a:rPr>
              <a:t>.</a:t>
            </a:r>
          </a:p>
          <a:p>
            <a:endParaRPr lang="it-I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it-IT" sz="2000" dirty="0">
                <a:latin typeface="Times New Roman"/>
                <a:cs typeface="Times New Roman"/>
              </a:rPr>
              <a:t>An </a:t>
            </a:r>
            <a:r>
              <a:rPr lang="it-IT" sz="2000" dirty="0" err="1">
                <a:latin typeface="Times New Roman"/>
                <a:cs typeface="Times New Roman"/>
              </a:rPr>
              <a:t>electrical</a:t>
            </a:r>
            <a:r>
              <a:rPr lang="it-IT" sz="2000" dirty="0">
                <a:latin typeface="Times New Roman"/>
                <a:cs typeface="Times New Roman"/>
              </a:rPr>
              <a:t> </a:t>
            </a:r>
            <a:r>
              <a:rPr lang="it-IT" sz="2000" dirty="0" err="1">
                <a:latin typeface="Times New Roman"/>
                <a:cs typeface="Times New Roman"/>
              </a:rPr>
              <a:t>current</a:t>
            </a:r>
            <a:r>
              <a:rPr lang="it-IT" sz="2000" dirty="0">
                <a:latin typeface="Times New Roman"/>
                <a:cs typeface="Times New Roman"/>
              </a:rPr>
              <a:t> in the </a:t>
            </a:r>
            <a:r>
              <a:rPr lang="it-IT" sz="2000" dirty="0" err="1">
                <a:latin typeface="Times New Roman"/>
                <a:cs typeface="Times New Roman"/>
              </a:rPr>
              <a:t>channel</a:t>
            </a:r>
            <a:r>
              <a:rPr lang="it-IT" sz="2000" dirty="0">
                <a:latin typeface="Times New Roman"/>
                <a:cs typeface="Times New Roman"/>
              </a:rPr>
              <a:t> can be </a:t>
            </a:r>
            <a:r>
              <a:rPr lang="it-IT" sz="2000" dirty="0" err="1">
                <a:latin typeface="Times New Roman"/>
                <a:cs typeface="Times New Roman"/>
              </a:rPr>
              <a:t>measured</a:t>
            </a:r>
            <a:r>
              <a:rPr lang="it-IT" sz="2000" dirty="0">
                <a:latin typeface="Times New Roman"/>
                <a:cs typeface="Times New Roman"/>
              </a:rPr>
              <a:t>.</a:t>
            </a:r>
          </a:p>
          <a:p>
            <a:endParaRPr lang="it-I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experimental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setup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included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use of a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liquid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electrolyte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(HCl) and a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third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electrode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reference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or gate, made of silver) to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acquire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ionic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current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contribution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it-I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PDMS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chambers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fabricated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used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host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liquid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electrolyte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during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acquisitions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it-IT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81630EF9-1DEB-E183-CE75-21A150D23BA0}"/>
              </a:ext>
            </a:extLst>
          </p:cNvPr>
          <p:cNvSpPr txBox="1"/>
          <p:nvPr/>
        </p:nvSpPr>
        <p:spPr>
          <a:xfrm>
            <a:off x="7673907" y="3241435"/>
            <a:ext cx="44005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Experimental</a:t>
            </a:r>
            <a:r>
              <a:rPr lang="it-IT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setup of the </a:t>
            </a:r>
            <a:r>
              <a:rPr lang="it-IT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electrical</a:t>
            </a:r>
            <a:r>
              <a:rPr lang="it-IT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characterization</a:t>
            </a:r>
            <a:r>
              <a:rPr lang="it-IT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tests</a:t>
            </a:r>
            <a:r>
              <a:rPr lang="it-IT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5448A969-18BB-C74B-808F-25B748F42BDC}"/>
              </a:ext>
            </a:extLst>
          </p:cNvPr>
          <p:cNvGrpSpPr/>
          <p:nvPr/>
        </p:nvGrpSpPr>
        <p:grpSpPr>
          <a:xfrm>
            <a:off x="7598293" y="27694"/>
            <a:ext cx="4425984" cy="3249410"/>
            <a:chOff x="3142120" y="1110010"/>
            <a:chExt cx="5907759" cy="4337280"/>
          </a:xfrm>
        </p:grpSpPr>
        <p:grpSp>
          <p:nvGrpSpPr>
            <p:cNvPr id="14" name="Gruppo 13">
              <a:extLst>
                <a:ext uri="{FF2B5EF4-FFF2-40B4-BE49-F238E27FC236}">
                  <a16:creationId xmlns:a16="http://schemas.microsoft.com/office/drawing/2014/main" id="{5E737EB3-038B-FE40-507B-EFB6854EA949}"/>
                </a:ext>
              </a:extLst>
            </p:cNvPr>
            <p:cNvGrpSpPr/>
            <p:nvPr/>
          </p:nvGrpSpPr>
          <p:grpSpPr>
            <a:xfrm>
              <a:off x="3142120" y="1110010"/>
              <a:ext cx="5907759" cy="4337280"/>
              <a:chOff x="3132546" y="1839683"/>
              <a:chExt cx="5907759" cy="4337280"/>
            </a:xfrm>
          </p:grpSpPr>
          <p:pic>
            <p:nvPicPr>
              <p:cNvPr id="16" name="Segnaposto contenuto 4" descr="Immagine che contiene interni, ufficio, ingombro, attrezzatura&#10;&#10;Descrizione generata automaticamente">
                <a:extLst>
                  <a:ext uri="{FF2B5EF4-FFF2-40B4-BE49-F238E27FC236}">
                    <a16:creationId xmlns:a16="http://schemas.microsoft.com/office/drawing/2014/main" id="{84421CD5-F1DA-0F36-B741-E9A94E1B8698}"/>
                  </a:ext>
                </a:extLst>
              </p:cNvPr>
              <p:cNvPicPr>
                <a:picLocks noGrp="1" noChangeAspect="1"/>
              </p:cNvPicPr>
              <p:nvPr>
                <p:ph idx="1"/>
              </p:nvPr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32546" y="1839683"/>
                <a:ext cx="5907759" cy="4337280"/>
              </a:xfrm>
            </p:spPr>
          </p:pic>
          <p:cxnSp>
            <p:nvCxnSpPr>
              <p:cNvPr id="17" name="Connettore 2 16">
                <a:extLst>
                  <a:ext uri="{FF2B5EF4-FFF2-40B4-BE49-F238E27FC236}">
                    <a16:creationId xmlns:a16="http://schemas.microsoft.com/office/drawing/2014/main" id="{F71857FA-82BA-D62D-349F-A94CC8E09BE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08730" y="3380226"/>
                <a:ext cx="46211" cy="1156918"/>
              </a:xfrm>
              <a:prstGeom prst="straightConnector1">
                <a:avLst/>
              </a:prstGeom>
              <a:ln w="28575"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8" name="Connettore 2 17">
                <a:extLst>
                  <a:ext uri="{FF2B5EF4-FFF2-40B4-BE49-F238E27FC236}">
                    <a16:creationId xmlns:a16="http://schemas.microsoft.com/office/drawing/2014/main" id="{D79F616E-9064-1892-2543-6D03FD403B1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7448365" y="4730739"/>
                <a:ext cx="739016" cy="574064"/>
              </a:xfrm>
              <a:prstGeom prst="straightConnector1">
                <a:avLst/>
              </a:prstGeom>
              <a:ln w="28575"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0" name="Connettore 2 19">
                <a:extLst>
                  <a:ext uri="{FF2B5EF4-FFF2-40B4-BE49-F238E27FC236}">
                    <a16:creationId xmlns:a16="http://schemas.microsoft.com/office/drawing/2014/main" id="{E085493F-701E-E0D5-B0D4-E1FAFE52F5D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5557421" y="5198731"/>
                <a:ext cx="314888" cy="532422"/>
              </a:xfrm>
              <a:prstGeom prst="straightConnector1">
                <a:avLst/>
              </a:prstGeom>
              <a:ln w="28575"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" name="Connettore 2 20">
                <a:extLst>
                  <a:ext uri="{FF2B5EF4-FFF2-40B4-BE49-F238E27FC236}">
                    <a16:creationId xmlns:a16="http://schemas.microsoft.com/office/drawing/2014/main" id="{21BC9362-57E8-62E8-349E-F2DAECFD9DBD}"/>
                  </a:ext>
                </a:extLst>
              </p:cNvPr>
              <p:cNvCxnSpPr>
                <a:cxnSpLocks/>
                <a:stCxn id="24" idx="1"/>
              </p:cNvCxnSpPr>
              <p:nvPr/>
            </p:nvCxnSpPr>
            <p:spPr>
              <a:xfrm flipH="1">
                <a:off x="7039296" y="5596455"/>
                <a:ext cx="231865" cy="16126"/>
              </a:xfrm>
              <a:prstGeom prst="straightConnector1">
                <a:avLst/>
              </a:prstGeom>
              <a:ln w="28575"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2" name="CasellaDiTesto 21">
                <a:extLst>
                  <a:ext uri="{FF2B5EF4-FFF2-40B4-BE49-F238E27FC236}">
                    <a16:creationId xmlns:a16="http://schemas.microsoft.com/office/drawing/2014/main" id="{A5810315-BAC3-7A7F-87BA-9E5EDB3263BB}"/>
                  </a:ext>
                </a:extLst>
              </p:cNvPr>
              <p:cNvSpPr txBox="1"/>
              <p:nvPr/>
            </p:nvSpPr>
            <p:spPr>
              <a:xfrm>
                <a:off x="6042663" y="3024120"/>
                <a:ext cx="793143" cy="410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400" b="1"/>
                  <a:t>Gate</a:t>
                </a:r>
              </a:p>
            </p:txBody>
          </p:sp>
          <p:sp>
            <p:nvSpPr>
              <p:cNvPr id="23" name="CasellaDiTesto 22">
                <a:extLst>
                  <a:ext uri="{FF2B5EF4-FFF2-40B4-BE49-F238E27FC236}">
                    <a16:creationId xmlns:a16="http://schemas.microsoft.com/office/drawing/2014/main" id="{04752499-8B9A-B0F3-9126-93EB7D6436B8}"/>
                  </a:ext>
                </a:extLst>
              </p:cNvPr>
              <p:cNvSpPr txBox="1"/>
              <p:nvPr/>
            </p:nvSpPr>
            <p:spPr>
              <a:xfrm>
                <a:off x="8121804" y="5304803"/>
                <a:ext cx="784660" cy="4108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1400" b="1"/>
                  <a:t>Drain</a:t>
                </a:r>
              </a:p>
            </p:txBody>
          </p:sp>
          <p:sp>
            <p:nvSpPr>
              <p:cNvPr id="24" name="CasellaDiTesto 23">
                <a:extLst>
                  <a:ext uri="{FF2B5EF4-FFF2-40B4-BE49-F238E27FC236}">
                    <a16:creationId xmlns:a16="http://schemas.microsoft.com/office/drawing/2014/main" id="{385144BB-015C-70FF-38EF-BC6DB9F76CA7}"/>
                  </a:ext>
                </a:extLst>
              </p:cNvPr>
              <p:cNvSpPr txBox="1"/>
              <p:nvPr/>
            </p:nvSpPr>
            <p:spPr>
              <a:xfrm>
                <a:off x="7271161" y="5391045"/>
                <a:ext cx="1007015" cy="4108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1400" b="1"/>
                  <a:t>Devices</a:t>
                </a:r>
              </a:p>
            </p:txBody>
          </p:sp>
          <p:sp>
            <p:nvSpPr>
              <p:cNvPr id="25" name="CasellaDiTesto 24">
                <a:extLst>
                  <a:ext uri="{FF2B5EF4-FFF2-40B4-BE49-F238E27FC236}">
                    <a16:creationId xmlns:a16="http://schemas.microsoft.com/office/drawing/2014/main" id="{A8251324-2994-7B6C-B8E8-5DEA0A67AE12}"/>
                  </a:ext>
                </a:extLst>
              </p:cNvPr>
              <p:cNvSpPr txBox="1"/>
              <p:nvPr/>
            </p:nvSpPr>
            <p:spPr>
              <a:xfrm>
                <a:off x="5539574" y="5698823"/>
                <a:ext cx="919203" cy="4108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1400" b="1"/>
                  <a:t>Source</a:t>
                </a:r>
              </a:p>
            </p:txBody>
          </p:sp>
          <p:sp>
            <p:nvSpPr>
              <p:cNvPr id="26" name="Ovale 25">
                <a:extLst>
                  <a:ext uri="{FF2B5EF4-FFF2-40B4-BE49-F238E27FC236}">
                    <a16:creationId xmlns:a16="http://schemas.microsoft.com/office/drawing/2014/main" id="{850D6435-969E-1A03-3E55-AAD585BC2F8B}"/>
                  </a:ext>
                </a:extLst>
              </p:cNvPr>
              <p:cNvSpPr/>
              <p:nvPr/>
            </p:nvSpPr>
            <p:spPr>
              <a:xfrm>
                <a:off x="6042663" y="4527612"/>
                <a:ext cx="793143" cy="653980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it-IT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Ovale 26">
                <a:extLst>
                  <a:ext uri="{FF2B5EF4-FFF2-40B4-BE49-F238E27FC236}">
                    <a16:creationId xmlns:a16="http://schemas.microsoft.com/office/drawing/2014/main" id="{AE73F7E3-F5F9-34A0-4C4F-F73B885A6D93}"/>
                  </a:ext>
                </a:extLst>
              </p:cNvPr>
              <p:cNvSpPr/>
              <p:nvPr/>
            </p:nvSpPr>
            <p:spPr>
              <a:xfrm>
                <a:off x="6916404" y="4245436"/>
                <a:ext cx="709514" cy="485303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it-IT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Ovale 27">
                <a:extLst>
                  <a:ext uri="{FF2B5EF4-FFF2-40B4-BE49-F238E27FC236}">
                    <a16:creationId xmlns:a16="http://schemas.microsoft.com/office/drawing/2014/main" id="{E6D8A1FB-97FF-21C7-19C9-6BE374FF6B0D}"/>
                  </a:ext>
                </a:extLst>
              </p:cNvPr>
              <p:cNvSpPr/>
              <p:nvPr/>
            </p:nvSpPr>
            <p:spPr>
              <a:xfrm>
                <a:off x="4995614" y="4544751"/>
                <a:ext cx="793143" cy="653980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it-IT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5" name="Ovale 14">
              <a:extLst>
                <a:ext uri="{FF2B5EF4-FFF2-40B4-BE49-F238E27FC236}">
                  <a16:creationId xmlns:a16="http://schemas.microsoft.com/office/drawing/2014/main" id="{AAAB2F6B-584A-C62E-C0F5-6A6B783BBA23}"/>
                </a:ext>
              </a:extLst>
            </p:cNvPr>
            <p:cNvSpPr/>
            <p:nvPr/>
          </p:nvSpPr>
          <p:spPr>
            <a:xfrm>
              <a:off x="6393301" y="4715423"/>
              <a:ext cx="611180" cy="503944"/>
            </a:xfrm>
            <a:prstGeom prst="ellips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chemeClr val="tx1"/>
                </a:solidFill>
              </a:endParaRPr>
            </a:p>
          </p:txBody>
        </p:sp>
      </p:grpSp>
      <p:pic>
        <p:nvPicPr>
          <p:cNvPr id="29" name="Immagine 28">
            <a:extLst>
              <a:ext uri="{FF2B5EF4-FFF2-40B4-BE49-F238E27FC236}">
                <a16:creationId xmlns:a16="http://schemas.microsoft.com/office/drawing/2014/main" id="{75C6C038-1280-EEAE-DF99-88BEF92E17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846" y="3551483"/>
            <a:ext cx="4324146" cy="2575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1168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2701211-51EC-3111-7817-4AE124503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284" y="86512"/>
            <a:ext cx="11425804" cy="1344117"/>
          </a:xfrm>
        </p:spPr>
        <p:txBody>
          <a:bodyPr>
            <a:normAutofit/>
          </a:bodyPr>
          <a:lstStyle/>
          <a:p>
            <a:r>
              <a:rPr lang="it-IT" sz="3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Hysteresis</a:t>
            </a:r>
            <a:endParaRPr lang="it-IT" sz="3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Connettore 1 11">
            <a:extLst>
              <a:ext uri="{FF2B5EF4-FFF2-40B4-BE49-F238E27FC236}">
                <a16:creationId xmlns:a16="http://schemas.microsoft.com/office/drawing/2014/main" id="{8FA3BD1E-C580-47E0-1BB0-D7FD3BBA8A80}"/>
              </a:ext>
            </a:extLst>
          </p:cNvPr>
          <p:cNvCxnSpPr>
            <a:cxnSpLocks/>
          </p:cNvCxnSpPr>
          <p:nvPr/>
        </p:nvCxnSpPr>
        <p:spPr>
          <a:xfrm>
            <a:off x="1196772" y="6199612"/>
            <a:ext cx="97760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magine 4" descr="Immagine che contiene testo, grafica vettoriale&#10;&#10;Descrizione generata automaticamente">
            <a:extLst>
              <a:ext uri="{FF2B5EF4-FFF2-40B4-BE49-F238E27FC236}">
                <a16:creationId xmlns:a16="http://schemas.microsoft.com/office/drawing/2014/main" id="{DA2927FC-4949-3106-589A-E639E6467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338" y="6243650"/>
            <a:ext cx="571946" cy="550734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4431A306-0357-5C96-18F6-8BF63E3DAF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580" y="6243650"/>
            <a:ext cx="603572" cy="60357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7650E748-1389-A992-DE13-CB2E52C925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02" y="6243650"/>
            <a:ext cx="936486" cy="527838"/>
          </a:xfrm>
          <a:prstGeom prst="rect">
            <a:avLst/>
          </a:prstGeom>
        </p:spPr>
      </p:pic>
      <p:pic>
        <p:nvPicPr>
          <p:cNvPr id="8" name="Picture 2" descr="IMEM-CNR">
            <a:extLst>
              <a:ext uri="{FF2B5EF4-FFF2-40B4-BE49-F238E27FC236}">
                <a16:creationId xmlns:a16="http://schemas.microsoft.com/office/drawing/2014/main" id="{7F6413A3-0289-81DE-1D15-E43FA43728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470" y="6243650"/>
            <a:ext cx="526974" cy="52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BC233B59-3F58-073B-D069-FCF464C54DB6}"/>
              </a:ext>
            </a:extLst>
          </p:cNvPr>
          <p:cNvSpPr txBox="1"/>
          <p:nvPr/>
        </p:nvSpPr>
        <p:spPr>
          <a:xfrm>
            <a:off x="9251687" y="6352143"/>
            <a:ext cx="1909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latin typeface="Times New Roman" panose="02020603050405020304" pitchFamily="18" charset="0"/>
                <a:cs typeface="Times New Roman" panose="02020603050405020304" pitchFamily="18" charset="0"/>
              </a:rPr>
              <a:t>Luciano Ferrucci</a:t>
            </a:r>
          </a:p>
        </p:txBody>
      </p:sp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CAAB459A-6E46-EBE3-5A28-0793E01CA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18038-1A00-4D0A-847D-EEAE199CCE1B}" type="slidenum">
              <a:rPr lang="it-IT" smtClean="0"/>
              <a:t>24</a:t>
            </a:fld>
            <a:endParaRPr lang="it-IT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Segnaposto contenuto 12">
                <a:extLst>
                  <a:ext uri="{FF2B5EF4-FFF2-40B4-BE49-F238E27FC236}">
                    <a16:creationId xmlns:a16="http://schemas.microsoft.com/office/drawing/2014/main" id="{13CF5257-736B-9462-58E5-A974662A0C7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308684"/>
                <a:ext cx="7152444" cy="4868279"/>
              </a:xfrm>
            </p:spPr>
            <p:txBody>
              <a:bodyPr>
                <a:normAutofit/>
              </a:bodyPr>
              <a:lstStyle/>
              <a:p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differential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current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it-IT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it-IT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𝐼</m:t>
                        </m:r>
                      </m:e>
                      <m:sub>
                        <m:r>
                          <a:rPr lang="it-IT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  <m:r>
                          <a:rPr lang="it-IT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𝑖𝑓𝑓</m:t>
                        </m:r>
                      </m:sub>
                    </m:sSub>
                  </m:oMath>
                </a14:m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is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evaluated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as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the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difference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between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the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acquired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drain-source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current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it-IT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it-IT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𝐼</m:t>
                        </m:r>
                      </m:e>
                      <m:sub>
                        <m:r>
                          <a:rPr lang="it-IT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𝐷𝑆</m:t>
                        </m:r>
                      </m:sub>
                    </m:sSub>
                  </m:oMath>
                </a14:m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electronic+ionic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and the gate one</a:t>
                </a:r>
                <a:r>
                  <a:rPr lang="it-IT" sz="2000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it-IT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it-IT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𝐼</m:t>
                        </m:r>
                      </m:e>
                      <m:sub>
                        <m:r>
                          <a:rPr lang="it-IT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𝐺</m:t>
                        </m:r>
                      </m:sub>
                    </m:sSub>
                  </m:oMath>
                </a14:m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ionic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).</a:t>
                </a:r>
              </a:p>
              <a:p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As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result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the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electronic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contribution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is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extracted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r>
                  <a:rPr lang="it-IT" sz="2000" dirty="0">
                    <a:cs typeface="Times New Roman" panose="02020603050405020304" pitchFamily="18" charset="0"/>
                  </a:rPr>
                  <a:t>At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20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it-IT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𝑉</m:t>
                        </m:r>
                      </m:e>
                      <m:sub>
                        <m:r>
                          <a:rPr lang="it-IT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𝐷𝑆</m:t>
                        </m:r>
                      </m:sub>
                    </m:sSub>
                    <m:r>
                      <a:rPr lang="it-IT" sz="20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≈</m:t>
                    </m:r>
                    <m:r>
                      <a:rPr lang="it-IT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0,3 </m:t>
                    </m:r>
                    <m:r>
                      <a:rPr lang="it-IT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𝑉</m:t>
                    </m:r>
                  </m:oMath>
                </a14:m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PANI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oxidation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starts (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channel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switch ON).</a:t>
                </a:r>
              </a:p>
              <a:p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Maximum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current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peak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at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it-IT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𝑉</m:t>
                        </m:r>
                      </m:e>
                      <m:sub>
                        <m:r>
                          <a:rPr lang="it-IT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𝐷𝑆</m:t>
                        </m:r>
                      </m:sub>
                    </m:sSub>
                    <m:r>
                      <a:rPr lang="it-IT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=0,7 </m:t>
                    </m:r>
                    <m:r>
                      <a:rPr lang="it-IT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𝑉</m:t>
                    </m:r>
                  </m:oMath>
                </a14:m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(high conductance state). </a:t>
                </a:r>
              </a:p>
              <a:p>
                <a:r>
                  <a:rPr lang="it-IT" sz="2000" dirty="0">
                    <a:cs typeface="Times New Roman" panose="02020603050405020304" pitchFamily="18" charset="0"/>
                  </a:rPr>
                  <a:t>At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20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it-IT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𝑉</m:t>
                        </m:r>
                      </m:e>
                      <m:sub>
                        <m:r>
                          <a:rPr lang="it-IT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𝐷𝑆</m:t>
                        </m:r>
                      </m:sub>
                    </m:sSub>
                    <m:r>
                      <a:rPr lang="it-IT" sz="20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≈</m:t>
                    </m:r>
                    <m:r>
                      <a:rPr lang="it-IT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0,2 </m:t>
                    </m:r>
                    <m:r>
                      <a:rPr lang="it-IT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𝑉</m:t>
                    </m:r>
                  </m:oMath>
                </a14:m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PANI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reduction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dominant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channel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switch OFF, low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conductance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state).</a:t>
                </a:r>
              </a:p>
              <a:p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Minimum and maximum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conductance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values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20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it-IT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𝐺</m:t>
                        </m:r>
                      </m:e>
                      <m:sub>
                        <m:r>
                          <a:rPr lang="it-IT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𝑚𝑖𝑛</m:t>
                        </m:r>
                      </m:sub>
                    </m:sSub>
                  </m:oMath>
                </a14:m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it-IT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𝐺</m:t>
                        </m:r>
                      </m:e>
                      <m:sub>
                        <m:r>
                          <a:rPr lang="it-IT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  <m:r>
                          <a:rPr lang="it-IT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𝑎𝑥</m:t>
                        </m:r>
                      </m:sub>
                    </m:sSub>
                  </m:oMath>
                </a14:m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from the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hysteresis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curves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as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function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of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scan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rate (i.e.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acquisition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frequency).</a:t>
                </a:r>
              </a:p>
              <a:p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Stable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behavior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in the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most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performing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devices.</a:t>
                </a:r>
              </a:p>
              <a:p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Fast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dried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devices are more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conductive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but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less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repeatable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and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predictable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than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slowly-dried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ones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endParaRPr lang="it-IT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it-IT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it-IT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it-IT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it-IT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it-IT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it-IT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it-IT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Segnaposto contenuto 12">
                <a:extLst>
                  <a:ext uri="{FF2B5EF4-FFF2-40B4-BE49-F238E27FC236}">
                    <a16:creationId xmlns:a16="http://schemas.microsoft.com/office/drawing/2014/main" id="{13CF5257-736B-9462-58E5-A974662A0C7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308684"/>
                <a:ext cx="7152444" cy="4868279"/>
              </a:xfrm>
              <a:blipFill>
                <a:blip r:embed="rId6"/>
                <a:stretch>
                  <a:fillRect l="-767" t="-1253" r="-597" b="-1880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Immagine 11">
            <a:extLst>
              <a:ext uri="{FF2B5EF4-FFF2-40B4-BE49-F238E27FC236}">
                <a16:creationId xmlns:a16="http://schemas.microsoft.com/office/drawing/2014/main" id="{973A5D4F-C3FD-4EE7-9475-964B6701D1C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1" t="9315" r="10384" b="4864"/>
          <a:stretch/>
        </p:blipFill>
        <p:spPr>
          <a:xfrm>
            <a:off x="8137624" y="75188"/>
            <a:ext cx="3886200" cy="3015232"/>
          </a:xfrm>
          <a:prstGeom prst="rect">
            <a:avLst/>
          </a:prstGeom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5CC96900-F09C-2D03-300B-B33B5EE055E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0" t="10391" r="9920" b="2951"/>
          <a:stretch/>
        </p:blipFill>
        <p:spPr>
          <a:xfrm>
            <a:off x="8073860" y="3081746"/>
            <a:ext cx="3949964" cy="3020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7407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2701211-51EC-3111-7817-4AE124503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284" y="86512"/>
            <a:ext cx="11425804" cy="1344117"/>
          </a:xfrm>
        </p:spPr>
        <p:txBody>
          <a:bodyPr>
            <a:normAutofit/>
          </a:bodyPr>
          <a:lstStyle/>
          <a:p>
            <a:r>
              <a:rPr lang="it-IT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Hysteresis-Results</a:t>
            </a:r>
            <a:endParaRPr lang="it-IT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Connettore 1 11">
            <a:extLst>
              <a:ext uri="{FF2B5EF4-FFF2-40B4-BE49-F238E27FC236}">
                <a16:creationId xmlns:a16="http://schemas.microsoft.com/office/drawing/2014/main" id="{8FA3BD1E-C580-47E0-1BB0-D7FD3BBA8A80}"/>
              </a:ext>
            </a:extLst>
          </p:cNvPr>
          <p:cNvCxnSpPr>
            <a:cxnSpLocks/>
          </p:cNvCxnSpPr>
          <p:nvPr/>
        </p:nvCxnSpPr>
        <p:spPr>
          <a:xfrm>
            <a:off x="1196772" y="6199612"/>
            <a:ext cx="97760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magine 4" descr="Immagine che contiene testo, grafica vettoriale&#10;&#10;Descrizione generata automaticamente">
            <a:extLst>
              <a:ext uri="{FF2B5EF4-FFF2-40B4-BE49-F238E27FC236}">
                <a16:creationId xmlns:a16="http://schemas.microsoft.com/office/drawing/2014/main" id="{DA2927FC-4949-3106-589A-E639E6467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338" y="6243650"/>
            <a:ext cx="571946" cy="550734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4431A306-0357-5C96-18F6-8BF63E3DAF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580" y="6243650"/>
            <a:ext cx="603572" cy="60357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7650E748-1389-A992-DE13-CB2E52C925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02" y="6243650"/>
            <a:ext cx="936486" cy="527838"/>
          </a:xfrm>
          <a:prstGeom prst="rect">
            <a:avLst/>
          </a:prstGeom>
        </p:spPr>
      </p:pic>
      <p:pic>
        <p:nvPicPr>
          <p:cNvPr id="8" name="Picture 2" descr="IMEM-CNR">
            <a:extLst>
              <a:ext uri="{FF2B5EF4-FFF2-40B4-BE49-F238E27FC236}">
                <a16:creationId xmlns:a16="http://schemas.microsoft.com/office/drawing/2014/main" id="{7F6413A3-0289-81DE-1D15-E43FA43728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470" y="6243650"/>
            <a:ext cx="526974" cy="52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BC233B59-3F58-073B-D069-FCF464C54DB6}"/>
              </a:ext>
            </a:extLst>
          </p:cNvPr>
          <p:cNvSpPr txBox="1"/>
          <p:nvPr/>
        </p:nvSpPr>
        <p:spPr>
          <a:xfrm>
            <a:off x="9251687" y="6352143"/>
            <a:ext cx="1909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latin typeface="Times New Roman" panose="02020603050405020304" pitchFamily="18" charset="0"/>
                <a:cs typeface="Times New Roman" panose="02020603050405020304" pitchFamily="18" charset="0"/>
              </a:rPr>
              <a:t>Luciano Ferrucci</a:t>
            </a:r>
          </a:p>
        </p:txBody>
      </p:sp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CAAB459A-6E46-EBE3-5A28-0793E01CA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18038-1A00-4D0A-847D-EEAE199CCE1B}" type="slidenum">
              <a:rPr lang="it-IT" smtClean="0"/>
              <a:t>25</a:t>
            </a:fld>
            <a:endParaRPr lang="it-IT"/>
          </a:p>
        </p:txBody>
      </p:sp>
      <p:pic>
        <p:nvPicPr>
          <p:cNvPr id="22" name="Segnaposto contenuto 21">
            <a:extLst>
              <a:ext uri="{FF2B5EF4-FFF2-40B4-BE49-F238E27FC236}">
                <a16:creationId xmlns:a16="http://schemas.microsoft.com/office/drawing/2014/main" id="{017C8670-32A8-D282-3597-1A0ED6D626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28" b="3765"/>
          <a:stretch/>
        </p:blipFill>
        <p:spPr>
          <a:xfrm>
            <a:off x="5923021" y="1340530"/>
            <a:ext cx="6229456" cy="3960036"/>
          </a:xfrm>
        </p:spPr>
      </p:pic>
      <p:pic>
        <p:nvPicPr>
          <p:cNvPr id="24" name="Immagine 23">
            <a:extLst>
              <a:ext uri="{FF2B5EF4-FFF2-40B4-BE49-F238E27FC236}">
                <a16:creationId xmlns:a16="http://schemas.microsoft.com/office/drawing/2014/main" id="{2E090F23-63E4-7ED9-BBBA-6AA9354D999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77" y="1226195"/>
            <a:ext cx="6003933" cy="41938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5" name="CasellaDiTesto 24">
                <a:extLst>
                  <a:ext uri="{FF2B5EF4-FFF2-40B4-BE49-F238E27FC236}">
                    <a16:creationId xmlns:a16="http://schemas.microsoft.com/office/drawing/2014/main" id="{27B91D60-F3B5-16EC-6998-B77F4DD8E9B4}"/>
                  </a:ext>
                </a:extLst>
              </p:cNvPr>
              <p:cNvSpPr txBox="1"/>
              <p:nvPr/>
            </p:nvSpPr>
            <p:spPr>
              <a:xfrm>
                <a:off x="1984801" y="5256176"/>
                <a:ext cx="315188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Example</a:t>
                </a:r>
                <a:r>
                  <a:rPr lang="it-IT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it-IT" sz="1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𝐺</m:t>
                        </m:r>
                      </m:e>
                      <m:sub>
                        <m:r>
                          <a:rPr lang="it-IT" sz="1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𝑚𝑎𝑥</m:t>
                        </m:r>
                      </m:sub>
                    </m:sSub>
                  </m:oMath>
                </a14:m>
                <a:r>
                  <a:rPr lang="it-IT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it-IT" sz="1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𝐺</m:t>
                        </m:r>
                      </m:e>
                      <m:sub>
                        <m:r>
                          <a:rPr lang="it-IT" sz="1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𝑚𝑖𝑛</m:t>
                        </m:r>
                      </m:sub>
                    </m:sSub>
                  </m:oMath>
                </a14:m>
                <a:r>
                  <a:rPr lang="it-IT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vs </a:t>
                </a:r>
                <a:r>
                  <a:rPr lang="it-IT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scan</a:t>
                </a:r>
                <a:r>
                  <a:rPr lang="it-IT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rate, </a:t>
                </a:r>
              </a:p>
              <a:p>
                <a:r>
                  <a:rPr lang="it-IT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WxL</a:t>
                </a:r>
                <a:r>
                  <a:rPr lang="it-IT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=250x10 µm short dry device.</a:t>
                </a:r>
              </a:p>
            </p:txBody>
          </p:sp>
        </mc:Choice>
        <mc:Fallback xmlns="">
          <p:sp>
            <p:nvSpPr>
              <p:cNvPr id="25" name="CasellaDiTesto 24">
                <a:extLst>
                  <a:ext uri="{FF2B5EF4-FFF2-40B4-BE49-F238E27FC236}">
                    <a16:creationId xmlns:a16="http://schemas.microsoft.com/office/drawing/2014/main" id="{27B91D60-F3B5-16EC-6998-B77F4DD8E9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4801" y="5256176"/>
                <a:ext cx="3151888" cy="523220"/>
              </a:xfrm>
              <a:prstGeom prst="rect">
                <a:avLst/>
              </a:prstGeom>
              <a:blipFill>
                <a:blip r:embed="rId8"/>
                <a:stretch>
                  <a:fillRect l="-580" t="-2326" b="-11628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CasellaDiTesto 25">
                <a:extLst>
                  <a:ext uri="{FF2B5EF4-FFF2-40B4-BE49-F238E27FC236}">
                    <a16:creationId xmlns:a16="http://schemas.microsoft.com/office/drawing/2014/main" id="{22D06F5A-B5C9-6D3A-A73D-60BA8D40BEBE}"/>
                  </a:ext>
                </a:extLst>
              </p:cNvPr>
              <p:cNvSpPr txBox="1"/>
              <p:nvPr/>
            </p:nvSpPr>
            <p:spPr>
              <a:xfrm>
                <a:off x="6675924" y="5275588"/>
                <a:ext cx="4631845" cy="7386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it-IT" sz="1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it-IT" sz="1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𝐺</m:t>
                        </m:r>
                      </m:e>
                      <m:sub>
                        <m:r>
                          <a:rPr lang="it-IT" sz="1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𝑚𝑎𝑥</m:t>
                        </m:r>
                      </m:sub>
                    </m:sSub>
                  </m:oMath>
                </a14:m>
                <a:r>
                  <a:rPr lang="it-IT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vs </a:t>
                </a:r>
                <a:r>
                  <a:rPr lang="it-IT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channel</a:t>
                </a:r>
                <a:r>
                  <a:rPr lang="it-IT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aspect</a:t>
                </a:r>
                <a:r>
                  <a:rPr lang="it-IT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ratio, short and long dry </a:t>
                </a:r>
                <a:r>
                  <a:rPr lang="it-IT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comparison</a:t>
                </a:r>
                <a:r>
                  <a:rPr lang="it-IT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</a:p>
              <a:p>
                <a:r>
                  <a:rPr lang="it-IT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Scan</a:t>
                </a:r>
                <a:r>
                  <a:rPr lang="it-IT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rate </a:t>
                </a:r>
                <a:r>
                  <a:rPr lang="it-IT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at</a:t>
                </a:r>
                <a:r>
                  <a:rPr lang="it-IT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200 </a:t>
                </a:r>
                <a:r>
                  <a:rPr lang="it-IT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mV</a:t>
                </a:r>
                <a:r>
                  <a:rPr lang="it-IT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/s. </a:t>
                </a:r>
                <a:r>
                  <a:rPr lang="it-IT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Main</a:t>
                </a:r>
                <a:r>
                  <a:rPr lang="it-IT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graph</a:t>
                </a:r>
                <a:r>
                  <a:rPr lang="it-IT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in semi </a:t>
                </a:r>
                <a:r>
                  <a:rPr lang="it-IT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logarithmic</a:t>
                </a:r>
                <a:r>
                  <a:rPr lang="it-IT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scale,</a:t>
                </a:r>
              </a:p>
              <a:p>
                <a:r>
                  <a:rPr lang="it-IT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inset</a:t>
                </a:r>
                <a:r>
                  <a:rPr lang="it-IT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one in </a:t>
                </a:r>
                <a:r>
                  <a:rPr lang="it-IT" sz="1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logarithmic</a:t>
                </a:r>
                <a:r>
                  <a:rPr lang="it-IT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scale.</a:t>
                </a:r>
              </a:p>
            </p:txBody>
          </p:sp>
        </mc:Choice>
        <mc:Fallback xmlns="">
          <p:sp>
            <p:nvSpPr>
              <p:cNvPr id="26" name="CasellaDiTesto 25">
                <a:extLst>
                  <a:ext uri="{FF2B5EF4-FFF2-40B4-BE49-F238E27FC236}">
                    <a16:creationId xmlns:a16="http://schemas.microsoft.com/office/drawing/2014/main" id="{22D06F5A-B5C9-6D3A-A73D-60BA8D40BE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5924" y="5275588"/>
                <a:ext cx="4631845" cy="738664"/>
              </a:xfrm>
              <a:prstGeom prst="rect">
                <a:avLst/>
              </a:prstGeom>
              <a:blipFill>
                <a:blip r:embed="rId9"/>
                <a:stretch>
                  <a:fillRect l="-395" t="-820" b="-7377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151981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2701211-51EC-3111-7817-4AE124503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284" y="86512"/>
            <a:ext cx="11425804" cy="1344117"/>
          </a:xfrm>
        </p:spPr>
        <p:txBody>
          <a:bodyPr>
            <a:normAutofit/>
          </a:bodyPr>
          <a:lstStyle/>
          <a:p>
            <a:r>
              <a:rPr lang="it-IT" sz="3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Kinetics</a:t>
            </a:r>
            <a:r>
              <a:rPr lang="it-IT" sz="3000" b="1"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it-IT" sz="3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voltage</a:t>
            </a:r>
            <a:r>
              <a:rPr lang="it-IT" sz="3000" b="1">
                <a:latin typeface="Times New Roman" panose="02020603050405020304" pitchFamily="18" charset="0"/>
                <a:cs typeface="Times New Roman" panose="02020603050405020304" pitchFamily="18" charset="0"/>
              </a:rPr>
              <a:t> and time</a:t>
            </a:r>
          </a:p>
        </p:txBody>
      </p:sp>
      <p:cxnSp>
        <p:nvCxnSpPr>
          <p:cNvPr id="4" name="Connettore 1 11">
            <a:extLst>
              <a:ext uri="{FF2B5EF4-FFF2-40B4-BE49-F238E27FC236}">
                <a16:creationId xmlns:a16="http://schemas.microsoft.com/office/drawing/2014/main" id="{8FA3BD1E-C580-47E0-1BB0-D7FD3BBA8A80}"/>
              </a:ext>
            </a:extLst>
          </p:cNvPr>
          <p:cNvCxnSpPr>
            <a:cxnSpLocks/>
          </p:cNvCxnSpPr>
          <p:nvPr/>
        </p:nvCxnSpPr>
        <p:spPr>
          <a:xfrm>
            <a:off x="1196772" y="6199612"/>
            <a:ext cx="97760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magine 4" descr="Immagine che contiene testo, grafica vettoriale&#10;&#10;Descrizione generata automaticamente">
            <a:extLst>
              <a:ext uri="{FF2B5EF4-FFF2-40B4-BE49-F238E27FC236}">
                <a16:creationId xmlns:a16="http://schemas.microsoft.com/office/drawing/2014/main" id="{DA2927FC-4949-3106-589A-E639E6467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338" y="6243650"/>
            <a:ext cx="571946" cy="550734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4431A306-0357-5C96-18F6-8BF63E3DAF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580" y="6243650"/>
            <a:ext cx="603572" cy="60357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7650E748-1389-A992-DE13-CB2E52C925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02" y="6243650"/>
            <a:ext cx="936486" cy="527838"/>
          </a:xfrm>
          <a:prstGeom prst="rect">
            <a:avLst/>
          </a:prstGeom>
        </p:spPr>
      </p:pic>
      <p:pic>
        <p:nvPicPr>
          <p:cNvPr id="8" name="Picture 2" descr="IMEM-CNR">
            <a:extLst>
              <a:ext uri="{FF2B5EF4-FFF2-40B4-BE49-F238E27FC236}">
                <a16:creationId xmlns:a16="http://schemas.microsoft.com/office/drawing/2014/main" id="{7F6413A3-0289-81DE-1D15-E43FA43728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470" y="6243650"/>
            <a:ext cx="526974" cy="52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BC233B59-3F58-073B-D069-FCF464C54DB6}"/>
              </a:ext>
            </a:extLst>
          </p:cNvPr>
          <p:cNvSpPr txBox="1"/>
          <p:nvPr/>
        </p:nvSpPr>
        <p:spPr>
          <a:xfrm>
            <a:off x="9251687" y="6352143"/>
            <a:ext cx="1909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latin typeface="Times New Roman" panose="02020603050405020304" pitchFamily="18" charset="0"/>
                <a:cs typeface="Times New Roman" panose="02020603050405020304" pitchFamily="18" charset="0"/>
              </a:rPr>
              <a:t>Luciano Ferrucci</a:t>
            </a:r>
          </a:p>
        </p:txBody>
      </p:sp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CAAB459A-6E46-EBE3-5A28-0793E01CA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18038-1A00-4D0A-847D-EEAE199CCE1B}" type="slidenum">
              <a:rPr lang="it-IT" smtClean="0"/>
              <a:t>26</a:t>
            </a:fld>
            <a:endParaRPr lang="it-IT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Segnaposto contenuto 12">
                <a:extLst>
                  <a:ext uri="{FF2B5EF4-FFF2-40B4-BE49-F238E27FC236}">
                    <a16:creationId xmlns:a16="http://schemas.microsoft.com/office/drawing/2014/main" id="{13CF5257-736B-9462-58E5-A974662A0C7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1308684"/>
                <a:ext cx="7107316" cy="4868279"/>
              </a:xfrm>
            </p:spPr>
            <p:txBody>
              <a:bodyPr>
                <a:normAutofit/>
              </a:bodyPr>
              <a:lstStyle/>
              <a:p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To prove the </a:t>
                </a:r>
                <a:r>
                  <a:rPr lang="it-IT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dependence</a:t>
                </a:r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of the </a:t>
                </a:r>
                <a:r>
                  <a:rPr lang="it-IT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memristance</a:t>
                </a:r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on </a:t>
                </a:r>
                <a:r>
                  <a:rPr lang="it-IT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voltage</a:t>
                </a:r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pulse</a:t>
                </a:r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amplitude</a:t>
                </a:r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:r>
                  <a:rPr lang="it-IT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kinetics</a:t>
                </a:r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in </a:t>
                </a:r>
                <a:r>
                  <a:rPr lang="it-IT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voltage</a:t>
                </a:r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and time </a:t>
                </a:r>
                <a:r>
                  <a:rPr lang="it-IT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width</a:t>
                </a:r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:r>
                  <a:rPr lang="it-IT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kinetics</a:t>
                </a:r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in time).</a:t>
                </a:r>
              </a:p>
              <a:p>
                <a:endParaRPr lang="it-IT" sz="1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it-IT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Kinetics</a:t>
                </a:r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in </a:t>
                </a:r>
                <a:r>
                  <a:rPr lang="it-IT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voltage</a:t>
                </a:r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it-IT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voltage</a:t>
                </a:r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pulse</a:t>
                </a:r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amplitudes</a:t>
                </a:r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8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it-IT" sz="1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𝑉</m:t>
                        </m:r>
                      </m:e>
                      <m:sub>
                        <m:r>
                          <a:rPr lang="it-IT" sz="1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𝐷𝑆</m:t>
                        </m:r>
                      </m:sub>
                    </m:sSub>
                    <m:r>
                      <a:rPr lang="it-IT" sz="1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it-IT" sz="1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it-IT" sz="1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0,4;0,5;0,6;0,7</m:t>
                        </m:r>
                      </m:e>
                    </m:d>
                    <m:r>
                      <a:rPr lang="it-IT" sz="1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𝑉</m:t>
                    </m:r>
                  </m:oMath>
                </a14:m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applied</a:t>
                </a:r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for 5 s. </a:t>
                </a:r>
                <a:r>
                  <a:rPr lang="it-IT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Pre</a:t>
                </a:r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and post-writing </a:t>
                </a:r>
                <a:r>
                  <a:rPr lang="it-IT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pulses</a:t>
                </a:r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at</a:t>
                </a:r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it-IT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𝑉</m:t>
                        </m:r>
                      </m:e>
                      <m:sub>
                        <m:r>
                          <a:rPr lang="it-IT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𝐷𝑆</m:t>
                        </m:r>
                      </m:sub>
                    </m:sSub>
                    <m:r>
                      <a:rPr lang="it-IT" sz="1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it-IT" sz="1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0,3 </m:t>
                    </m:r>
                    <m:r>
                      <a:rPr lang="it-IT" sz="1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𝑉</m:t>
                    </m:r>
                  </m:oMath>
                </a14:m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for 1 s. </a:t>
                </a:r>
                <a:r>
                  <a:rPr lang="it-IT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Erasing</a:t>
                </a:r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pulse</a:t>
                </a:r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at</a:t>
                </a:r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it-IT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𝑉</m:t>
                        </m:r>
                      </m:e>
                      <m:sub>
                        <m:r>
                          <a:rPr lang="it-IT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𝐷𝑆</m:t>
                        </m:r>
                      </m:sub>
                    </m:sSub>
                    <m:r>
                      <a:rPr lang="it-IT" sz="1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=0,</m:t>
                    </m:r>
                    <m:r>
                      <a:rPr lang="it-IT" sz="1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05</m:t>
                    </m:r>
                    <m:r>
                      <a:rPr lang="it-IT" sz="1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it-IT" sz="1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𝑉</m:t>
                    </m:r>
                  </m:oMath>
                </a14:m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for 5 s.</a:t>
                </a:r>
              </a:p>
              <a:p>
                <a:endParaRPr lang="it-IT" sz="1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it-IT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Kinetics</a:t>
                </a:r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in time: </a:t>
                </a:r>
                <a:r>
                  <a:rPr lang="it-IT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voltage</a:t>
                </a:r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pulse</a:t>
                </a:r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amplitude</a:t>
                </a:r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fixed</a:t>
                </a:r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8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it-IT" sz="1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𝑉</m:t>
                        </m:r>
                      </m:e>
                      <m:sub>
                        <m:r>
                          <a:rPr lang="it-IT" sz="1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𝐷𝑆</m:t>
                        </m:r>
                      </m:sub>
                    </m:sSub>
                    <m:r>
                      <a:rPr lang="it-IT" sz="1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=0,7 </m:t>
                    </m:r>
                    <m:r>
                      <a:rPr lang="it-IT" sz="1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𝑉</m:t>
                    </m:r>
                  </m:oMath>
                </a14:m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it-IT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while</a:t>
                </a:r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the </a:t>
                </a:r>
                <a:r>
                  <a:rPr lang="it-IT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pulses</a:t>
                </a:r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time </a:t>
                </a:r>
                <a:r>
                  <a:rPr lang="it-IT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width</a:t>
                </a:r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values</a:t>
                </a:r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were</a:t>
                </a:r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it-IT" sz="18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[</m:t>
                    </m:r>
                    <m:r>
                      <a:rPr lang="it-IT" sz="18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0,05;</m:t>
                    </m:r>
                    <m:r>
                      <a:rPr lang="it-IT" sz="18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0,1;0,15;0,2;0,25;0,5;1]</m:t>
                    </m:r>
                    <m:r>
                      <a:rPr lang="it-IT" sz="18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𝑠</m:t>
                    </m:r>
                  </m:oMath>
                </a14:m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it-IT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Pre</a:t>
                </a:r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and post-writing </a:t>
                </a:r>
                <a:r>
                  <a:rPr lang="it-IT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pulses</a:t>
                </a:r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at</a:t>
                </a:r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it-IT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𝑉</m:t>
                        </m:r>
                      </m:e>
                      <m:sub>
                        <m:r>
                          <a:rPr lang="it-IT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𝐷𝑆</m:t>
                        </m:r>
                      </m:sub>
                    </m:sSub>
                    <m:r>
                      <a:rPr lang="it-IT" sz="1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=0,3 </m:t>
                    </m:r>
                    <m:r>
                      <a:rPr lang="it-IT" sz="1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𝑉</m:t>
                    </m:r>
                  </m:oMath>
                </a14:m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for 1 s. </a:t>
                </a:r>
                <a:r>
                  <a:rPr lang="it-IT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Erasing</a:t>
                </a:r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pulse</a:t>
                </a:r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at</a:t>
                </a:r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it-IT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𝑉</m:t>
                        </m:r>
                      </m:e>
                      <m:sub>
                        <m:r>
                          <a:rPr lang="it-IT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𝐷𝑆</m:t>
                        </m:r>
                      </m:sub>
                    </m:sSub>
                    <m:r>
                      <a:rPr lang="it-IT" sz="1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=0,05 </m:t>
                    </m:r>
                    <m:r>
                      <a:rPr lang="it-IT" sz="1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𝑉</m:t>
                    </m:r>
                  </m:oMath>
                </a14:m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for 5 s.</a:t>
                </a:r>
              </a:p>
              <a:p>
                <a:endParaRPr lang="it-IT" sz="1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</a:t>
                </a:r>
                <a:r>
                  <a:rPr lang="it-IT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equivalent</a:t>
                </a:r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synaptic</a:t>
                </a:r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weight </a:t>
                </a:r>
                <a:r>
                  <a:rPr lang="it-IT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variation</a:t>
                </a:r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it-IT" sz="1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it-IT" sz="1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∆</m:t>
                        </m:r>
                        <m:r>
                          <a:rPr lang="it-IT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𝐺</m:t>
                        </m:r>
                      </m:num>
                      <m:den>
                        <m:r>
                          <a:rPr lang="it-IT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𝐺</m:t>
                        </m:r>
                      </m:den>
                    </m:f>
                    <m:r>
                      <a:rPr lang="it-IT" sz="1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it-IT" sz="1800" dirty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it-IT" sz="1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it-IT" sz="18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it-IT" sz="1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𝐺</m:t>
                            </m:r>
                          </m:e>
                          <m:sub>
                            <m:r>
                              <a:rPr lang="it-IT" sz="1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𝑝𝑜𝑠𝑡</m:t>
                            </m:r>
                          </m:sub>
                        </m:sSub>
                        <m:r>
                          <a:rPr lang="it-IT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it-IT" sz="1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it-IT" sz="1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𝐺</m:t>
                            </m:r>
                          </m:e>
                          <m:sub>
                            <m:r>
                              <a:rPr lang="it-IT" sz="1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𝑝𝑟𝑒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it-IT" sz="1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it-IT" sz="1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𝐺</m:t>
                            </m:r>
                          </m:e>
                          <m:sub>
                            <m:r>
                              <a:rPr lang="it-IT" sz="1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𝑝𝑟𝑒</m:t>
                            </m:r>
                          </m:sub>
                        </m:sSub>
                      </m:den>
                    </m:f>
                  </m:oMath>
                </a14:m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was</a:t>
                </a:r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computed</a:t>
                </a:r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in the </a:t>
                </a:r>
                <a:r>
                  <a:rPr lang="it-IT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two</a:t>
                </a:r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cases</a:t>
                </a:r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by </a:t>
                </a:r>
                <a:r>
                  <a:rPr lang="it-IT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extracting</a:t>
                </a:r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the </a:t>
                </a:r>
                <a:r>
                  <a:rPr lang="it-IT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conductance</a:t>
                </a:r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values</a:t>
                </a:r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from the </a:t>
                </a:r>
                <a:r>
                  <a:rPr lang="it-IT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pre</a:t>
                </a:r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and post-writing </a:t>
                </a:r>
                <a:r>
                  <a:rPr lang="it-IT" sz="1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currents</a:t>
                </a:r>
                <a:r>
                  <a:rPr lang="it-IT" sz="1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endParaRPr lang="it-IT" sz="1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it-IT" sz="1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it-IT" sz="1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it-IT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it-IT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Segnaposto contenuto 12">
                <a:extLst>
                  <a:ext uri="{FF2B5EF4-FFF2-40B4-BE49-F238E27FC236}">
                    <a16:creationId xmlns:a16="http://schemas.microsoft.com/office/drawing/2014/main" id="{13CF5257-736B-9462-58E5-A974662A0C7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308684"/>
                <a:ext cx="7107316" cy="4868279"/>
              </a:xfrm>
              <a:blipFill>
                <a:blip r:embed="rId6"/>
                <a:stretch>
                  <a:fillRect l="-515" t="-1253" r="-1458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asellaDiTesto 13">
                <a:extLst>
                  <a:ext uri="{FF2B5EF4-FFF2-40B4-BE49-F238E27FC236}">
                    <a16:creationId xmlns:a16="http://schemas.microsoft.com/office/drawing/2014/main" id="{E75510F8-D9AB-C210-F09E-6C58C77B9E2F}"/>
                  </a:ext>
                </a:extLst>
              </p:cNvPr>
              <p:cNvSpPr txBox="1"/>
              <p:nvPr/>
            </p:nvSpPr>
            <p:spPr>
              <a:xfrm>
                <a:off x="8374422" y="2605148"/>
                <a:ext cx="364435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Kinetics in </a:t>
                </a:r>
                <a:r>
                  <a:rPr lang="it-IT" sz="1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voltage</a:t>
                </a:r>
                <a:r>
                  <a:rPr lang="it-IT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1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response</a:t>
                </a:r>
                <a:r>
                  <a:rPr lang="it-IT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1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WxL</a:t>
                </a:r>
                <a:r>
                  <a:rPr lang="it-IT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=250x10 µm short dry device. </a:t>
                </a:r>
                <a:r>
                  <a:rPr lang="it-IT" sz="1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Inset</a:t>
                </a:r>
                <a:r>
                  <a:rPr lang="it-IT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1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graph</a:t>
                </a:r>
                <a:r>
                  <a:rPr lang="it-IT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2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it-IT" sz="1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𝑉</m:t>
                        </m:r>
                      </m:e>
                      <m:sub>
                        <m:r>
                          <a:rPr lang="it-IT" sz="1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𝐷𝑆</m:t>
                        </m:r>
                      </m:sub>
                    </m:sSub>
                  </m:oMath>
                </a14:m>
                <a:r>
                  <a:rPr lang="it-IT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input </a:t>
                </a:r>
                <a:r>
                  <a:rPr lang="it-IT" sz="1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pulses</a:t>
                </a:r>
                <a:r>
                  <a:rPr lang="it-IT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</a:p>
              <a:p>
                <a:endParaRPr lang="it-IT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CasellaDiTesto 13">
                <a:extLst>
                  <a:ext uri="{FF2B5EF4-FFF2-40B4-BE49-F238E27FC236}">
                    <a16:creationId xmlns:a16="http://schemas.microsoft.com/office/drawing/2014/main" id="{E75510F8-D9AB-C210-F09E-6C58C77B9E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74422" y="2605148"/>
                <a:ext cx="3644359" cy="646331"/>
              </a:xfrm>
              <a:prstGeom prst="rect">
                <a:avLst/>
              </a:prstGeom>
              <a:blipFill>
                <a:blip r:embed="rId7"/>
                <a:stretch>
                  <a:fillRect l="-167" r="-669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Immagine 15">
            <a:extLst>
              <a:ext uri="{FF2B5EF4-FFF2-40B4-BE49-F238E27FC236}">
                <a16:creationId xmlns:a16="http://schemas.microsoft.com/office/drawing/2014/main" id="{AFBA768A-B366-ED12-D52F-34E33819293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6" t="9600" r="12398" b="5372"/>
          <a:stretch/>
        </p:blipFill>
        <p:spPr>
          <a:xfrm>
            <a:off x="8227019" y="15838"/>
            <a:ext cx="3644359" cy="2640504"/>
          </a:xfrm>
          <a:prstGeom prst="rect">
            <a:avLst/>
          </a:prstGeom>
        </p:spPr>
      </p:pic>
      <p:pic>
        <p:nvPicPr>
          <p:cNvPr id="22" name="Immagine 21">
            <a:extLst>
              <a:ext uri="{FF2B5EF4-FFF2-40B4-BE49-F238E27FC236}">
                <a16:creationId xmlns:a16="http://schemas.microsoft.com/office/drawing/2014/main" id="{CD4B1B3B-8831-1C5B-A95F-F7897DBAEC2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5" t="7840" r="12394" b="5363"/>
          <a:stretch/>
        </p:blipFill>
        <p:spPr>
          <a:xfrm>
            <a:off x="8227020" y="3022471"/>
            <a:ext cx="3743040" cy="283616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3" name="CasellaDiTesto 22">
                <a:extLst>
                  <a:ext uri="{FF2B5EF4-FFF2-40B4-BE49-F238E27FC236}">
                    <a16:creationId xmlns:a16="http://schemas.microsoft.com/office/drawing/2014/main" id="{83055395-3868-8B97-0870-B0ED7A18D00B}"/>
                  </a:ext>
                </a:extLst>
              </p:cNvPr>
              <p:cNvSpPr txBox="1"/>
              <p:nvPr/>
            </p:nvSpPr>
            <p:spPr>
              <a:xfrm>
                <a:off x="8388620" y="5779493"/>
                <a:ext cx="364435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Kinetics in time </a:t>
                </a:r>
                <a:r>
                  <a:rPr lang="it-IT" sz="1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response</a:t>
                </a:r>
                <a:r>
                  <a:rPr lang="it-IT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1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WxL</a:t>
                </a:r>
                <a:r>
                  <a:rPr lang="it-IT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=250x10 µm short dry device. </a:t>
                </a:r>
                <a:r>
                  <a:rPr lang="it-IT" sz="1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Inset</a:t>
                </a:r>
                <a:r>
                  <a:rPr lang="it-IT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1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graph</a:t>
                </a:r>
                <a:r>
                  <a:rPr lang="it-IT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2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it-IT" sz="1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𝑉</m:t>
                        </m:r>
                      </m:e>
                      <m:sub>
                        <m:r>
                          <a:rPr lang="it-IT" sz="1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𝐷𝑆</m:t>
                        </m:r>
                      </m:sub>
                    </m:sSub>
                  </m:oMath>
                </a14:m>
                <a:r>
                  <a:rPr lang="it-IT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input </a:t>
                </a:r>
                <a:r>
                  <a:rPr lang="it-IT" sz="1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pulses</a:t>
                </a:r>
                <a:r>
                  <a:rPr lang="it-IT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</a:p>
              <a:p>
                <a:endParaRPr lang="it-IT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3" name="CasellaDiTesto 22">
                <a:extLst>
                  <a:ext uri="{FF2B5EF4-FFF2-40B4-BE49-F238E27FC236}">
                    <a16:creationId xmlns:a16="http://schemas.microsoft.com/office/drawing/2014/main" id="{83055395-3868-8B97-0870-B0ED7A18D0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8620" y="5779493"/>
                <a:ext cx="3644359" cy="646331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813189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2701211-51EC-3111-7817-4AE124503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284" y="86512"/>
            <a:ext cx="3316582" cy="1344117"/>
          </a:xfrm>
        </p:spPr>
        <p:txBody>
          <a:bodyPr>
            <a:normAutofit/>
          </a:bodyPr>
          <a:lstStyle/>
          <a:p>
            <a:r>
              <a:rPr lang="it-IT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Kinetics</a:t>
            </a:r>
            <a:r>
              <a:rPr lang="it-IT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it-IT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voltage-Results</a:t>
            </a:r>
            <a:endParaRPr lang="it-IT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Connettore 1 11">
            <a:extLst>
              <a:ext uri="{FF2B5EF4-FFF2-40B4-BE49-F238E27FC236}">
                <a16:creationId xmlns:a16="http://schemas.microsoft.com/office/drawing/2014/main" id="{8FA3BD1E-C580-47E0-1BB0-D7FD3BBA8A80}"/>
              </a:ext>
            </a:extLst>
          </p:cNvPr>
          <p:cNvCxnSpPr>
            <a:cxnSpLocks/>
          </p:cNvCxnSpPr>
          <p:nvPr/>
        </p:nvCxnSpPr>
        <p:spPr>
          <a:xfrm>
            <a:off x="1196772" y="6199612"/>
            <a:ext cx="97760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magine 4" descr="Immagine che contiene testo, grafica vettoriale&#10;&#10;Descrizione generata automaticamente">
            <a:extLst>
              <a:ext uri="{FF2B5EF4-FFF2-40B4-BE49-F238E27FC236}">
                <a16:creationId xmlns:a16="http://schemas.microsoft.com/office/drawing/2014/main" id="{DA2927FC-4949-3106-589A-E639E6467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338" y="6243650"/>
            <a:ext cx="571946" cy="550734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4431A306-0357-5C96-18F6-8BF63E3DAF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580" y="6243650"/>
            <a:ext cx="603572" cy="60357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7650E748-1389-A992-DE13-CB2E52C925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02" y="6243650"/>
            <a:ext cx="936486" cy="527838"/>
          </a:xfrm>
          <a:prstGeom prst="rect">
            <a:avLst/>
          </a:prstGeom>
        </p:spPr>
      </p:pic>
      <p:pic>
        <p:nvPicPr>
          <p:cNvPr id="8" name="Picture 2" descr="IMEM-CNR">
            <a:extLst>
              <a:ext uri="{FF2B5EF4-FFF2-40B4-BE49-F238E27FC236}">
                <a16:creationId xmlns:a16="http://schemas.microsoft.com/office/drawing/2014/main" id="{7F6413A3-0289-81DE-1D15-E43FA43728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470" y="6243650"/>
            <a:ext cx="526974" cy="52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BC233B59-3F58-073B-D069-FCF464C54DB6}"/>
              </a:ext>
            </a:extLst>
          </p:cNvPr>
          <p:cNvSpPr txBox="1"/>
          <p:nvPr/>
        </p:nvSpPr>
        <p:spPr>
          <a:xfrm>
            <a:off x="9251687" y="6352143"/>
            <a:ext cx="1909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latin typeface="Times New Roman" panose="02020603050405020304" pitchFamily="18" charset="0"/>
                <a:cs typeface="Times New Roman" panose="02020603050405020304" pitchFamily="18" charset="0"/>
              </a:rPr>
              <a:t>Luciano Ferrucci</a:t>
            </a:r>
          </a:p>
        </p:txBody>
      </p:sp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CAAB459A-6E46-EBE3-5A28-0793E01CA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18038-1A00-4D0A-847D-EEAE199CCE1B}" type="slidenum">
              <a:rPr lang="it-IT" smtClean="0"/>
              <a:t>27</a:t>
            </a:fld>
            <a:endParaRPr lang="it-IT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00448E74-B402-48E0-8238-536C4307927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88" t="1393" r="5296" b="5022"/>
          <a:stretch/>
        </p:blipFill>
        <p:spPr>
          <a:xfrm>
            <a:off x="4092606" y="3074270"/>
            <a:ext cx="3986077" cy="3068558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0E511969-F75C-BC2D-242D-18A0EB3B1B6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6" r="5381" b="4931"/>
          <a:stretch/>
        </p:blipFill>
        <p:spPr>
          <a:xfrm>
            <a:off x="4008049" y="0"/>
            <a:ext cx="3986076" cy="3068558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C6FA3720-F855-85BC-7C1D-CFC56A071D2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21" r="6327" b="4931"/>
          <a:stretch/>
        </p:blipFill>
        <p:spPr>
          <a:xfrm>
            <a:off x="8069803" y="17754"/>
            <a:ext cx="3920902" cy="3030235"/>
          </a:xfrm>
          <a:prstGeom prst="rect">
            <a:avLst/>
          </a:prstGeom>
        </p:spPr>
      </p:pic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C5148020-A8A5-DB01-0871-87C5E8CAC0AA}"/>
              </a:ext>
            </a:extLst>
          </p:cNvPr>
          <p:cNvSpPr txBox="1"/>
          <p:nvPr/>
        </p:nvSpPr>
        <p:spPr>
          <a:xfrm>
            <a:off x="4155700" y="37276"/>
            <a:ext cx="365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E513B1F9-732F-4CBF-DB66-64ED8B0983E0}"/>
              </a:ext>
            </a:extLst>
          </p:cNvPr>
          <p:cNvSpPr txBox="1"/>
          <p:nvPr/>
        </p:nvSpPr>
        <p:spPr>
          <a:xfrm>
            <a:off x="8042732" y="1764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9F984A06-5BD7-8CE2-88A4-1DB2629823F7}"/>
              </a:ext>
            </a:extLst>
          </p:cNvPr>
          <p:cNvSpPr txBox="1"/>
          <p:nvPr/>
        </p:nvSpPr>
        <p:spPr>
          <a:xfrm>
            <a:off x="4055184" y="3017486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c)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A079BBA2-2903-0ABD-2B24-6B3C1D65CFCE}"/>
              </a:ext>
            </a:extLst>
          </p:cNvPr>
          <p:cNvSpPr txBox="1"/>
          <p:nvPr/>
        </p:nvSpPr>
        <p:spPr>
          <a:xfrm>
            <a:off x="8078683" y="3059668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d)</a:t>
            </a:r>
          </a:p>
        </p:txBody>
      </p:sp>
      <p:sp>
        <p:nvSpPr>
          <p:cNvPr id="21" name="Segnaposto contenuto 12">
            <a:extLst>
              <a:ext uri="{FF2B5EF4-FFF2-40B4-BE49-F238E27FC236}">
                <a16:creationId xmlns:a16="http://schemas.microsoft.com/office/drawing/2014/main" id="{EC881177-B70A-987F-4E85-936DC8795A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8684"/>
            <a:ext cx="3169850" cy="4868279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lphaLcParenR"/>
            </a:pPr>
            <a:r>
              <a:rPr lang="it-IT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w250 long dry devices;</a:t>
            </a:r>
          </a:p>
          <a:p>
            <a:pPr marL="514350" indent="-514350">
              <a:buFont typeface="+mj-lt"/>
              <a:buAutoNum type="alphaLcParenR"/>
            </a:pPr>
            <a:r>
              <a:rPr lang="it-IT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w500 long dry devices;</a:t>
            </a:r>
          </a:p>
          <a:p>
            <a:pPr marL="514350" indent="-514350">
              <a:buFont typeface="+mj-lt"/>
              <a:buAutoNum type="alphaLcParenR"/>
            </a:pPr>
            <a:r>
              <a:rPr lang="it-IT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w2000 long dry devices;</a:t>
            </a:r>
          </a:p>
          <a:p>
            <a:pPr marL="514350" indent="-514350">
              <a:buFont typeface="+mj-lt"/>
              <a:buAutoNum type="alphaLcParenR"/>
            </a:pPr>
            <a:r>
              <a:rPr lang="it-IT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Twin devices, </a:t>
            </a:r>
            <a:r>
              <a:rPr lang="it-IT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WxL</a:t>
            </a:r>
            <a:r>
              <a:rPr lang="it-IT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=500x10 µm, short vs long dry case;</a:t>
            </a:r>
          </a:p>
        </p:txBody>
      </p:sp>
      <p:pic>
        <p:nvPicPr>
          <p:cNvPr id="25" name="Immagine 24">
            <a:extLst>
              <a:ext uri="{FF2B5EF4-FFF2-40B4-BE49-F238E27FC236}">
                <a16:creationId xmlns:a16="http://schemas.microsoft.com/office/drawing/2014/main" id="{5A4DAD08-0E6F-00BB-A0AD-A2B03FB4F3B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73" t="3624" r="12173" b="5242"/>
          <a:stretch/>
        </p:blipFill>
        <p:spPr>
          <a:xfrm>
            <a:off x="8389287" y="3125341"/>
            <a:ext cx="3548150" cy="2992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8407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2701211-51EC-3111-7817-4AE124503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284" y="86512"/>
            <a:ext cx="3316582" cy="1344117"/>
          </a:xfrm>
        </p:spPr>
        <p:txBody>
          <a:bodyPr>
            <a:normAutofit/>
          </a:bodyPr>
          <a:lstStyle/>
          <a:p>
            <a:r>
              <a:rPr lang="it-IT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Kinetics</a:t>
            </a:r>
            <a:r>
              <a:rPr lang="it-IT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time-</a:t>
            </a:r>
            <a:r>
              <a:rPr lang="it-IT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Results</a:t>
            </a:r>
            <a:endParaRPr lang="it-IT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Connettore 1 11">
            <a:extLst>
              <a:ext uri="{FF2B5EF4-FFF2-40B4-BE49-F238E27FC236}">
                <a16:creationId xmlns:a16="http://schemas.microsoft.com/office/drawing/2014/main" id="{8FA3BD1E-C580-47E0-1BB0-D7FD3BBA8A80}"/>
              </a:ext>
            </a:extLst>
          </p:cNvPr>
          <p:cNvCxnSpPr>
            <a:cxnSpLocks/>
          </p:cNvCxnSpPr>
          <p:nvPr/>
        </p:nvCxnSpPr>
        <p:spPr>
          <a:xfrm>
            <a:off x="1196772" y="6199612"/>
            <a:ext cx="97760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magine 4" descr="Immagine che contiene testo, grafica vettoriale&#10;&#10;Descrizione generata automaticamente">
            <a:extLst>
              <a:ext uri="{FF2B5EF4-FFF2-40B4-BE49-F238E27FC236}">
                <a16:creationId xmlns:a16="http://schemas.microsoft.com/office/drawing/2014/main" id="{DA2927FC-4949-3106-589A-E639E6467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338" y="6243650"/>
            <a:ext cx="571946" cy="550734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4431A306-0357-5C96-18F6-8BF63E3DAF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580" y="6243650"/>
            <a:ext cx="603572" cy="60357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7650E748-1389-A992-DE13-CB2E52C925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02" y="6243650"/>
            <a:ext cx="936486" cy="527838"/>
          </a:xfrm>
          <a:prstGeom prst="rect">
            <a:avLst/>
          </a:prstGeom>
        </p:spPr>
      </p:pic>
      <p:pic>
        <p:nvPicPr>
          <p:cNvPr id="8" name="Picture 2" descr="IMEM-CNR">
            <a:extLst>
              <a:ext uri="{FF2B5EF4-FFF2-40B4-BE49-F238E27FC236}">
                <a16:creationId xmlns:a16="http://schemas.microsoft.com/office/drawing/2014/main" id="{7F6413A3-0289-81DE-1D15-E43FA43728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470" y="6243650"/>
            <a:ext cx="526974" cy="52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BC233B59-3F58-073B-D069-FCF464C54DB6}"/>
              </a:ext>
            </a:extLst>
          </p:cNvPr>
          <p:cNvSpPr txBox="1"/>
          <p:nvPr/>
        </p:nvSpPr>
        <p:spPr>
          <a:xfrm>
            <a:off x="9251687" y="6352143"/>
            <a:ext cx="1909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latin typeface="Times New Roman" panose="02020603050405020304" pitchFamily="18" charset="0"/>
                <a:cs typeface="Times New Roman" panose="02020603050405020304" pitchFamily="18" charset="0"/>
              </a:rPr>
              <a:t>Luciano Ferrucci</a:t>
            </a:r>
          </a:p>
        </p:txBody>
      </p:sp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CAAB459A-6E46-EBE3-5A28-0793E01CA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18038-1A00-4D0A-847D-EEAE199CCE1B}" type="slidenum">
              <a:rPr lang="it-IT" smtClean="0"/>
              <a:t>28</a:t>
            </a:fld>
            <a:endParaRPr lang="it-IT"/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1097CE1B-F87D-1494-0EF9-330B125313D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22" t="2488" r="6704" b="4126"/>
          <a:stretch/>
        </p:blipFill>
        <p:spPr>
          <a:xfrm>
            <a:off x="4270920" y="2638"/>
            <a:ext cx="3888044" cy="3020175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794DCA14-0E1C-AD35-B74F-4CD17AA23CB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30" t="4387" r="7117" b="3508"/>
          <a:stretch/>
        </p:blipFill>
        <p:spPr>
          <a:xfrm>
            <a:off x="8224517" y="0"/>
            <a:ext cx="3822242" cy="2978776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B66C7514-F4DF-81C1-1BD6-CB5A78A8FF1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36" t="5094" r="7212" b="4697"/>
          <a:stretch/>
        </p:blipFill>
        <p:spPr>
          <a:xfrm>
            <a:off x="4332565" y="3135272"/>
            <a:ext cx="3888042" cy="2907843"/>
          </a:xfrm>
          <a:prstGeom prst="rect">
            <a:avLst/>
          </a:prstGeom>
        </p:spPr>
      </p:pic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027CEBE6-D973-F2F5-1234-4E5F76ED27FA}"/>
              </a:ext>
            </a:extLst>
          </p:cNvPr>
          <p:cNvSpPr txBox="1"/>
          <p:nvPr/>
        </p:nvSpPr>
        <p:spPr>
          <a:xfrm>
            <a:off x="4155700" y="-15992"/>
            <a:ext cx="365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B62847A9-6205-CA1B-F6F9-F13BDD8AC290}"/>
              </a:ext>
            </a:extLst>
          </p:cNvPr>
          <p:cNvSpPr txBox="1"/>
          <p:nvPr/>
        </p:nvSpPr>
        <p:spPr>
          <a:xfrm>
            <a:off x="8042732" y="-51504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5CDB33D1-2A19-8917-6F8E-97B70B4DC724}"/>
              </a:ext>
            </a:extLst>
          </p:cNvPr>
          <p:cNvSpPr txBox="1"/>
          <p:nvPr/>
        </p:nvSpPr>
        <p:spPr>
          <a:xfrm>
            <a:off x="4055184" y="2964218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c)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B5277B3B-8A34-5201-74D4-FF30D93FD495}"/>
              </a:ext>
            </a:extLst>
          </p:cNvPr>
          <p:cNvSpPr txBox="1"/>
          <p:nvPr/>
        </p:nvSpPr>
        <p:spPr>
          <a:xfrm>
            <a:off x="8149705" y="2962011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d)</a:t>
            </a:r>
          </a:p>
        </p:txBody>
      </p:sp>
      <p:sp>
        <p:nvSpPr>
          <p:cNvPr id="25" name="Segnaposto contenuto 12">
            <a:extLst>
              <a:ext uri="{FF2B5EF4-FFF2-40B4-BE49-F238E27FC236}">
                <a16:creationId xmlns:a16="http://schemas.microsoft.com/office/drawing/2014/main" id="{126B1B3E-434F-D050-E4E3-4CC0D855694D}"/>
              </a:ext>
            </a:extLst>
          </p:cNvPr>
          <p:cNvSpPr txBox="1">
            <a:spLocks/>
          </p:cNvSpPr>
          <p:nvPr/>
        </p:nvSpPr>
        <p:spPr>
          <a:xfrm>
            <a:off x="838200" y="1308684"/>
            <a:ext cx="3169850" cy="48682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lphaLcParenR"/>
            </a:pPr>
            <a:r>
              <a:rPr lang="it-IT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w250 long dry devices;</a:t>
            </a:r>
          </a:p>
          <a:p>
            <a:pPr marL="514350" indent="-514350">
              <a:buFont typeface="+mj-lt"/>
              <a:buAutoNum type="alphaLcParenR"/>
            </a:pPr>
            <a:r>
              <a:rPr lang="it-IT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w500 long dry devices;</a:t>
            </a:r>
          </a:p>
          <a:p>
            <a:pPr marL="514350" indent="-514350">
              <a:buFont typeface="+mj-lt"/>
              <a:buAutoNum type="alphaLcParenR"/>
            </a:pPr>
            <a:r>
              <a:rPr lang="it-IT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w2000 long dry devices;</a:t>
            </a:r>
          </a:p>
          <a:p>
            <a:pPr marL="514350" indent="-514350">
              <a:buFont typeface="+mj-lt"/>
              <a:buAutoNum type="alphaLcParenR"/>
            </a:pPr>
            <a:r>
              <a:rPr lang="it-IT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Twin devices, </a:t>
            </a:r>
            <a:r>
              <a:rPr lang="it-IT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WxL</a:t>
            </a:r>
            <a:r>
              <a:rPr lang="it-IT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=500x10 µm, short vs long dry case;</a:t>
            </a:r>
          </a:p>
        </p:txBody>
      </p:sp>
      <p:pic>
        <p:nvPicPr>
          <p:cNvPr id="27" name="Immagine 26">
            <a:extLst>
              <a:ext uri="{FF2B5EF4-FFF2-40B4-BE49-F238E27FC236}">
                <a16:creationId xmlns:a16="http://schemas.microsoft.com/office/drawing/2014/main" id="{314BF417-6020-269A-C5B1-07939C9444E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8" t="2976" r="11992" b="4337"/>
          <a:stretch/>
        </p:blipFill>
        <p:spPr>
          <a:xfrm>
            <a:off x="8437514" y="3062109"/>
            <a:ext cx="3551108" cy="2980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3860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2701211-51EC-3111-7817-4AE124503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284" y="86512"/>
            <a:ext cx="11425804" cy="1344117"/>
          </a:xfrm>
        </p:spPr>
        <p:txBody>
          <a:bodyPr>
            <a:normAutofit/>
          </a:bodyPr>
          <a:lstStyle/>
          <a:p>
            <a:r>
              <a:rPr lang="it-IT" sz="3000" b="1">
                <a:latin typeface="Times New Roman" panose="02020603050405020304" pitchFamily="18" charset="0"/>
                <a:cs typeface="Times New Roman" panose="02020603050405020304" pitchFamily="18" charset="0"/>
              </a:rPr>
              <a:t>Endurance</a:t>
            </a:r>
          </a:p>
        </p:txBody>
      </p:sp>
      <p:cxnSp>
        <p:nvCxnSpPr>
          <p:cNvPr id="4" name="Connettore 1 11">
            <a:extLst>
              <a:ext uri="{FF2B5EF4-FFF2-40B4-BE49-F238E27FC236}">
                <a16:creationId xmlns:a16="http://schemas.microsoft.com/office/drawing/2014/main" id="{8FA3BD1E-C580-47E0-1BB0-D7FD3BBA8A80}"/>
              </a:ext>
            </a:extLst>
          </p:cNvPr>
          <p:cNvCxnSpPr>
            <a:cxnSpLocks/>
          </p:cNvCxnSpPr>
          <p:nvPr/>
        </p:nvCxnSpPr>
        <p:spPr>
          <a:xfrm>
            <a:off x="1196772" y="6199612"/>
            <a:ext cx="97760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magine 4" descr="Immagine che contiene testo, grafica vettoriale&#10;&#10;Descrizione generata automaticamente">
            <a:extLst>
              <a:ext uri="{FF2B5EF4-FFF2-40B4-BE49-F238E27FC236}">
                <a16:creationId xmlns:a16="http://schemas.microsoft.com/office/drawing/2014/main" id="{DA2927FC-4949-3106-589A-E639E6467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338" y="6243650"/>
            <a:ext cx="571946" cy="550734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4431A306-0357-5C96-18F6-8BF63E3DAF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580" y="6243650"/>
            <a:ext cx="603572" cy="60357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7650E748-1389-A992-DE13-CB2E52C925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02" y="6243650"/>
            <a:ext cx="936486" cy="527838"/>
          </a:xfrm>
          <a:prstGeom prst="rect">
            <a:avLst/>
          </a:prstGeom>
        </p:spPr>
      </p:pic>
      <p:pic>
        <p:nvPicPr>
          <p:cNvPr id="8" name="Picture 2" descr="IMEM-CNR">
            <a:extLst>
              <a:ext uri="{FF2B5EF4-FFF2-40B4-BE49-F238E27FC236}">
                <a16:creationId xmlns:a16="http://schemas.microsoft.com/office/drawing/2014/main" id="{7F6413A3-0289-81DE-1D15-E43FA43728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470" y="6243650"/>
            <a:ext cx="526974" cy="52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BC233B59-3F58-073B-D069-FCF464C54DB6}"/>
              </a:ext>
            </a:extLst>
          </p:cNvPr>
          <p:cNvSpPr txBox="1"/>
          <p:nvPr/>
        </p:nvSpPr>
        <p:spPr>
          <a:xfrm>
            <a:off x="9251687" y="6352143"/>
            <a:ext cx="1909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latin typeface="Times New Roman" panose="02020603050405020304" pitchFamily="18" charset="0"/>
                <a:cs typeface="Times New Roman" panose="02020603050405020304" pitchFamily="18" charset="0"/>
              </a:rPr>
              <a:t>Luciano Ferrucci</a:t>
            </a:r>
          </a:p>
        </p:txBody>
      </p:sp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CAAB459A-6E46-EBE3-5A28-0793E01CA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18038-1A00-4D0A-847D-EEAE199CCE1B}" type="slidenum">
              <a:rPr lang="it-IT" smtClean="0"/>
              <a:t>29</a:t>
            </a:fld>
            <a:endParaRPr lang="it-IT"/>
          </a:p>
        </p:txBody>
      </p:sp>
      <p:sp>
        <p:nvSpPr>
          <p:cNvPr id="13" name="Segnaposto contenuto 12">
            <a:extLst>
              <a:ext uri="{FF2B5EF4-FFF2-40B4-BE49-F238E27FC236}">
                <a16:creationId xmlns:a16="http://schemas.microsoft.com/office/drawing/2014/main" id="{13CF5257-736B-9462-58E5-A974662A0C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8684"/>
            <a:ext cx="10134600" cy="4868279"/>
          </a:xfrm>
        </p:spPr>
        <p:txBody>
          <a:bodyPr>
            <a:normAutofit/>
          </a:bodyPr>
          <a:lstStyle/>
          <a:p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number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writing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cycles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appliable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before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breaking down the device.</a:t>
            </a:r>
          </a:p>
          <a:p>
            <a:endParaRPr lang="it-I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ON and OFF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current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contributions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vs the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number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writing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cycles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extracted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lang="it-I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Stable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behavior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2000 writing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cycles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least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it-I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geometry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factor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influenced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performances,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since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devices with high W/L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aspect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ratio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showed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results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in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terms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ON/OFF ratio.</a:t>
            </a:r>
          </a:p>
          <a:p>
            <a:endParaRPr lang="it-I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Higher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ON/OFF ratio=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higher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classification</a:t>
            </a:r>
            <a:endParaRPr lang="it-I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2015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2701211-51EC-3111-7817-4AE124503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284" y="86512"/>
            <a:ext cx="11425804" cy="1344117"/>
          </a:xfrm>
        </p:spPr>
        <p:txBody>
          <a:bodyPr>
            <a:normAutofit/>
          </a:bodyPr>
          <a:lstStyle/>
          <a:p>
            <a:r>
              <a:rPr lang="it-IT" sz="3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Memristors</a:t>
            </a:r>
            <a:endParaRPr lang="it-IT" sz="3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Connettore 1 11">
            <a:extLst>
              <a:ext uri="{FF2B5EF4-FFF2-40B4-BE49-F238E27FC236}">
                <a16:creationId xmlns:a16="http://schemas.microsoft.com/office/drawing/2014/main" id="{8FA3BD1E-C580-47E0-1BB0-D7FD3BBA8A80}"/>
              </a:ext>
            </a:extLst>
          </p:cNvPr>
          <p:cNvCxnSpPr>
            <a:cxnSpLocks/>
          </p:cNvCxnSpPr>
          <p:nvPr/>
        </p:nvCxnSpPr>
        <p:spPr>
          <a:xfrm>
            <a:off x="1196772" y="6199612"/>
            <a:ext cx="97760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magine 4" descr="Immagine che contiene testo, grafica vettoriale&#10;&#10;Descrizione generata automaticamente">
            <a:extLst>
              <a:ext uri="{FF2B5EF4-FFF2-40B4-BE49-F238E27FC236}">
                <a16:creationId xmlns:a16="http://schemas.microsoft.com/office/drawing/2014/main" id="{DA2927FC-4949-3106-589A-E639E6467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338" y="6243650"/>
            <a:ext cx="571946" cy="550734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4431A306-0357-5C96-18F6-8BF63E3DAF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580" y="6243650"/>
            <a:ext cx="603572" cy="60357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7650E748-1389-A992-DE13-CB2E52C925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02" y="6243650"/>
            <a:ext cx="936486" cy="527838"/>
          </a:xfrm>
          <a:prstGeom prst="rect">
            <a:avLst/>
          </a:prstGeom>
        </p:spPr>
      </p:pic>
      <p:pic>
        <p:nvPicPr>
          <p:cNvPr id="8" name="Picture 2" descr="IMEM-CNR">
            <a:extLst>
              <a:ext uri="{FF2B5EF4-FFF2-40B4-BE49-F238E27FC236}">
                <a16:creationId xmlns:a16="http://schemas.microsoft.com/office/drawing/2014/main" id="{7F6413A3-0289-81DE-1D15-E43FA43728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470" y="6243650"/>
            <a:ext cx="526974" cy="52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BC233B59-3F58-073B-D069-FCF464C54DB6}"/>
              </a:ext>
            </a:extLst>
          </p:cNvPr>
          <p:cNvSpPr txBox="1"/>
          <p:nvPr/>
        </p:nvSpPr>
        <p:spPr>
          <a:xfrm>
            <a:off x="9251687" y="6352143"/>
            <a:ext cx="1909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latin typeface="Times New Roman" panose="02020603050405020304" pitchFamily="18" charset="0"/>
                <a:cs typeface="Times New Roman" panose="02020603050405020304" pitchFamily="18" charset="0"/>
              </a:rPr>
              <a:t>Luciano Ferrucci</a:t>
            </a:r>
          </a:p>
        </p:txBody>
      </p:sp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CAAB459A-6E46-EBE3-5A28-0793E01CA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18038-1A00-4D0A-847D-EEAE199CCE1B}" type="slidenum">
              <a:rPr lang="it-IT" smtClean="0"/>
              <a:t>3</a:t>
            </a:fld>
            <a:endParaRPr lang="it-IT"/>
          </a:p>
        </p:txBody>
      </p:sp>
      <p:sp>
        <p:nvSpPr>
          <p:cNvPr id="13" name="Segnaposto contenuto 12">
            <a:extLst>
              <a:ext uri="{FF2B5EF4-FFF2-40B4-BE49-F238E27FC236}">
                <a16:creationId xmlns:a16="http://schemas.microsoft.com/office/drawing/2014/main" id="{13CF5257-736B-9462-58E5-A974662A0C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8684"/>
            <a:ext cx="8255466" cy="4868279"/>
          </a:xfrm>
        </p:spPr>
        <p:txBody>
          <a:bodyPr>
            <a:normAutofit/>
          </a:bodyPr>
          <a:lstStyle/>
          <a:p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proposed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by Leon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Chua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in 1971[1].</a:t>
            </a:r>
          </a:p>
          <a:p>
            <a:endParaRPr lang="it-IT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show a non-linear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behavior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, with a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memory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effect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it-IT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Application fields include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neuromorphic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systems, information and storage processing,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communication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systems and non-linear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circuits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it-IT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Memristors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can be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distinguished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according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to the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materials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used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for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fabrication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such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resistive,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spintronic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ferroelectric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it-IT" sz="2400" u="sng">
                <a:latin typeface="Times New Roman" panose="02020603050405020304" pitchFamily="18" charset="0"/>
                <a:cs typeface="Times New Roman" panose="02020603050405020304" pitchFamily="18" charset="0"/>
              </a:rPr>
              <a:t>organic </a:t>
            </a:r>
            <a:r>
              <a:rPr lang="it-IT" sz="2400" u="sng" err="1">
                <a:latin typeface="Times New Roman" panose="02020603050405020304" pitchFamily="18" charset="0"/>
                <a:cs typeface="Times New Roman" panose="02020603050405020304" pitchFamily="18" charset="0"/>
              </a:rPr>
              <a:t>memristors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it-IT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81E32EF6-7D22-EB7E-0685-99EBC46BEA7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6985" y="68113"/>
            <a:ext cx="2886704" cy="2536969"/>
          </a:xfrm>
          <a:prstGeom prst="rect">
            <a:avLst/>
          </a:prstGeom>
        </p:spPr>
      </p:pic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32F3AEB5-8024-9824-7766-FC7D140541B6}"/>
              </a:ext>
            </a:extLst>
          </p:cNvPr>
          <p:cNvSpPr txBox="1"/>
          <p:nvPr/>
        </p:nvSpPr>
        <p:spPr>
          <a:xfrm>
            <a:off x="9159887" y="2565405"/>
            <a:ext cx="29638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it-IT" sz="1400" err="1">
                <a:latin typeface="Times New Roman" panose="02020603050405020304" pitchFamily="18" charset="0"/>
                <a:cs typeface="Times New Roman" panose="02020603050405020304" pitchFamily="18" charset="0"/>
              </a:rPr>
              <a:t>four</a:t>
            </a:r>
            <a:r>
              <a:rPr lang="it-IT" sz="1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400" err="1">
                <a:latin typeface="Times New Roman" panose="02020603050405020304" pitchFamily="18" charset="0"/>
                <a:cs typeface="Times New Roman" panose="02020603050405020304" pitchFamily="18" charset="0"/>
              </a:rPr>
              <a:t>fundamental</a:t>
            </a:r>
            <a:r>
              <a:rPr lang="it-IT" sz="1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400" err="1"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r>
              <a:rPr lang="it-IT" sz="1400">
                <a:latin typeface="Times New Roman" panose="02020603050405020304" pitchFamily="18" charset="0"/>
                <a:cs typeface="Times New Roman" panose="02020603050405020304" pitchFamily="18" charset="0"/>
              </a:rPr>
              <a:t>-terminal </a:t>
            </a:r>
            <a:r>
              <a:rPr lang="it-IT" sz="1400" err="1">
                <a:latin typeface="Times New Roman" panose="02020603050405020304" pitchFamily="18" charset="0"/>
                <a:cs typeface="Times New Roman" panose="02020603050405020304" pitchFamily="18" charset="0"/>
              </a:rPr>
              <a:t>circuit</a:t>
            </a:r>
            <a:r>
              <a:rPr lang="it-IT" sz="1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40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elements</a:t>
            </a:r>
            <a:r>
              <a:rPr lang="it-IT" sz="1400">
                <a:latin typeface="Times New Roman" panose="02020603050405020304" pitchFamily="18" charset="0"/>
                <a:cs typeface="Times New Roman" panose="02020603050405020304" pitchFamily="18" charset="0"/>
              </a:rPr>
              <a:t> [2].</a:t>
            </a:r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9CEFDF74-BD34-3C1F-CF8F-42DFC7C99BE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557" r="51611" b="5138"/>
          <a:stretch/>
        </p:blipFill>
        <p:spPr>
          <a:xfrm>
            <a:off x="9290697" y="3220332"/>
            <a:ext cx="2739115" cy="2315582"/>
          </a:xfrm>
          <a:prstGeom prst="rect">
            <a:avLst/>
          </a:prstGeom>
        </p:spPr>
      </p:pic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8EAF99F8-F51D-32C7-ACB0-FCFFBEFD848A}"/>
              </a:ext>
            </a:extLst>
          </p:cNvPr>
          <p:cNvSpPr txBox="1"/>
          <p:nvPr/>
        </p:nvSpPr>
        <p:spPr>
          <a:xfrm>
            <a:off x="9324253" y="5470894"/>
            <a:ext cx="29638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Current</a:t>
            </a:r>
            <a:r>
              <a:rPr lang="it-IT" sz="1400">
                <a:latin typeface="Times New Roman" panose="02020603050405020304" pitchFamily="18" charset="0"/>
                <a:cs typeface="Times New Roman" panose="02020603050405020304" pitchFamily="18" charset="0"/>
              </a:rPr>
              <a:t>-Voltage curve of an </a:t>
            </a:r>
            <a:r>
              <a:rPr lang="it-IT" sz="1400" err="1">
                <a:latin typeface="Times New Roman" panose="02020603050405020304" pitchFamily="18" charset="0"/>
                <a:cs typeface="Times New Roman" panose="02020603050405020304" pitchFamily="18" charset="0"/>
              </a:rPr>
              <a:t>ideal</a:t>
            </a:r>
            <a:r>
              <a:rPr lang="it-IT" sz="1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40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memristor</a:t>
            </a:r>
            <a:r>
              <a:rPr lang="it-IT" sz="1400">
                <a:latin typeface="Times New Roman" panose="02020603050405020304" pitchFamily="18" charset="0"/>
                <a:cs typeface="Times New Roman" panose="02020603050405020304" pitchFamily="18" charset="0"/>
              </a:rPr>
              <a:t> [3].</a:t>
            </a:r>
          </a:p>
        </p:txBody>
      </p:sp>
    </p:spTree>
    <p:extLst>
      <p:ext uri="{BB962C8B-B14F-4D97-AF65-F5344CB8AC3E}">
        <p14:creationId xmlns:p14="http://schemas.microsoft.com/office/powerpoint/2010/main" val="133306925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C198AF1-E650-1D15-E411-B0FDF897E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18038-1A00-4D0A-847D-EEAE199CCE1B}" type="slidenum">
              <a:rPr lang="it-IT" smtClean="0"/>
              <a:t>30</a:t>
            </a:fld>
            <a:endParaRPr lang="it-IT"/>
          </a:p>
        </p:txBody>
      </p:sp>
      <p:sp>
        <p:nvSpPr>
          <p:cNvPr id="9" name="Titolo 1">
            <a:extLst>
              <a:ext uri="{FF2B5EF4-FFF2-40B4-BE49-F238E27FC236}">
                <a16:creationId xmlns:a16="http://schemas.microsoft.com/office/drawing/2014/main" id="{B1879BBE-8F30-0F1A-82CD-8A6ECF5BF1EB}"/>
              </a:ext>
            </a:extLst>
          </p:cNvPr>
          <p:cNvSpPr txBox="1">
            <a:spLocks/>
          </p:cNvSpPr>
          <p:nvPr/>
        </p:nvSpPr>
        <p:spPr>
          <a:xfrm>
            <a:off x="394284" y="86512"/>
            <a:ext cx="11425804" cy="13441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000" b="1">
                <a:latin typeface="Times New Roman" panose="02020603050405020304" pitchFamily="18" charset="0"/>
                <a:cs typeface="Times New Roman" panose="02020603050405020304" pitchFamily="18" charset="0"/>
              </a:rPr>
              <a:t>Endurance-</a:t>
            </a:r>
            <a:r>
              <a:rPr lang="it-IT" sz="3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Results</a:t>
            </a:r>
            <a:endParaRPr lang="it-IT" sz="3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Segnaposto contenuto 12">
                <a:extLst>
                  <a:ext uri="{FF2B5EF4-FFF2-40B4-BE49-F238E27FC236}">
                    <a16:creationId xmlns:a16="http://schemas.microsoft.com/office/drawing/2014/main" id="{0FB8A5C3-B542-E795-E711-ECCCEAD0275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200" y="1308684"/>
                <a:ext cx="3485702" cy="486827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457200" indent="-457200">
                  <a:buFont typeface="+mj-lt"/>
                  <a:buAutoNum type="alphaLcParenR"/>
                </a:pP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WxL=250x10 µm, long dry, ON/OFF</a:t>
                </a:r>
                <a14:m>
                  <m:oMath xmlns:m="http://schemas.openxmlformats.org/officeDocument/2006/math">
                    <m:r>
                      <a:rPr lang="it-IT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  <m:r>
                      <a:rPr lang="it-IT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</m:t>
                    </m:r>
                  </m:oMath>
                </a14:m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</a:p>
              <a:p>
                <a:pPr marL="457200" indent="-457200">
                  <a:buFont typeface="+mj-lt"/>
                  <a:buAutoNum type="alphaLcParenR"/>
                </a:pP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WxL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=2000x10 µm, long dry, ON/OFF</a:t>
                </a:r>
                <a:r>
                  <a:rPr lang="it-IT" sz="2000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it-IT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  <m:r>
                      <a:rPr lang="it-IT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5.3</m:t>
                    </m:r>
                  </m:oMath>
                </a14:m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</a:p>
              <a:p>
                <a:pPr marL="457200" indent="-457200">
                  <a:buFont typeface="+mj-lt"/>
                  <a:buAutoNum type="alphaLcParenR"/>
                </a:pP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WxL=2000x100 µm, short dry, ON/OFF</a:t>
                </a:r>
                <a:r>
                  <a:rPr lang="it-IT" sz="2000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it-IT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  <m:r>
                      <a:rPr lang="it-IT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4.75</m:t>
                    </m:r>
                  </m:oMath>
                </a14:m>
                <a:endParaRPr lang="it-IT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:endParaRPr lang="it-IT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Segnaposto contenuto 12">
                <a:extLst>
                  <a:ext uri="{FF2B5EF4-FFF2-40B4-BE49-F238E27FC236}">
                    <a16:creationId xmlns:a16="http://schemas.microsoft.com/office/drawing/2014/main" id="{0FB8A5C3-B542-E795-E711-ECCCEAD027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308684"/>
                <a:ext cx="3485702" cy="4868279"/>
              </a:xfrm>
              <a:prstGeom prst="rect">
                <a:avLst/>
              </a:prstGeom>
              <a:blipFill>
                <a:blip r:embed="rId4"/>
                <a:stretch>
                  <a:fillRect l="-1576" t="-1378" r="-175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Connettore 1 11">
            <a:extLst>
              <a:ext uri="{FF2B5EF4-FFF2-40B4-BE49-F238E27FC236}">
                <a16:creationId xmlns:a16="http://schemas.microsoft.com/office/drawing/2014/main" id="{8F98AF23-3C3E-3250-F179-9D0BDB37C4A0}"/>
              </a:ext>
            </a:extLst>
          </p:cNvPr>
          <p:cNvCxnSpPr>
            <a:cxnSpLocks/>
          </p:cNvCxnSpPr>
          <p:nvPr/>
        </p:nvCxnSpPr>
        <p:spPr>
          <a:xfrm>
            <a:off x="1196772" y="6199612"/>
            <a:ext cx="97760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magine 11" descr="Immagine che contiene testo, grafica vettoriale&#10;&#10;Descrizione generata automaticamente">
            <a:extLst>
              <a:ext uri="{FF2B5EF4-FFF2-40B4-BE49-F238E27FC236}">
                <a16:creationId xmlns:a16="http://schemas.microsoft.com/office/drawing/2014/main" id="{85A82772-F27C-1CC7-9938-759837A046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338" y="6243650"/>
            <a:ext cx="571946" cy="550734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4C583CC2-EF5F-3247-0DAF-DE130CFB876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580" y="6243650"/>
            <a:ext cx="603572" cy="603572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F2057423-3841-2278-6B31-0347FB38CCD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02" y="6243650"/>
            <a:ext cx="936486" cy="527838"/>
          </a:xfrm>
          <a:prstGeom prst="rect">
            <a:avLst/>
          </a:prstGeom>
        </p:spPr>
      </p:pic>
      <p:pic>
        <p:nvPicPr>
          <p:cNvPr id="15" name="Picture 2" descr="IMEM-CNR">
            <a:extLst>
              <a:ext uri="{FF2B5EF4-FFF2-40B4-BE49-F238E27FC236}">
                <a16:creationId xmlns:a16="http://schemas.microsoft.com/office/drawing/2014/main" id="{5349C497-2603-6C7E-F407-B6EDF41113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470" y="6243650"/>
            <a:ext cx="526974" cy="52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EAB72C3A-1D1B-3EE8-28C5-DE5701E6615B}"/>
              </a:ext>
            </a:extLst>
          </p:cNvPr>
          <p:cNvSpPr txBox="1"/>
          <p:nvPr/>
        </p:nvSpPr>
        <p:spPr>
          <a:xfrm>
            <a:off x="4155700" y="-15992"/>
            <a:ext cx="365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517B029C-36FF-3861-1EEB-0D9E42344716}"/>
              </a:ext>
            </a:extLst>
          </p:cNvPr>
          <p:cNvSpPr txBox="1"/>
          <p:nvPr/>
        </p:nvSpPr>
        <p:spPr>
          <a:xfrm>
            <a:off x="8042732" y="-51504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8B8AB36E-9C26-81B3-316F-E028ABC6E67B}"/>
              </a:ext>
            </a:extLst>
          </p:cNvPr>
          <p:cNvSpPr txBox="1"/>
          <p:nvPr/>
        </p:nvSpPr>
        <p:spPr>
          <a:xfrm>
            <a:off x="6465033" y="3009956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c)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D51966CC-355C-5A09-12B7-72CA3F271F8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277" y="3116657"/>
            <a:ext cx="4048564" cy="2827962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E904DA83-CB6E-047E-2B76-2E2541590446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6" t="8142" r="7265"/>
          <a:stretch/>
        </p:blipFill>
        <p:spPr>
          <a:xfrm>
            <a:off x="4450483" y="283166"/>
            <a:ext cx="3795382" cy="2726787"/>
          </a:xfrm>
          <a:prstGeom prst="rect">
            <a:avLst/>
          </a:prstGeom>
        </p:spPr>
      </p:pic>
      <p:pic>
        <p:nvPicPr>
          <p:cNvPr id="21" name="Immagine 20">
            <a:extLst>
              <a:ext uri="{FF2B5EF4-FFF2-40B4-BE49-F238E27FC236}">
                <a16:creationId xmlns:a16="http://schemas.microsoft.com/office/drawing/2014/main" id="{587BFE82-2C8C-254E-7E07-A0E559D5B4AD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1" t="9600" r="9099" b="2912"/>
          <a:stretch/>
        </p:blipFill>
        <p:spPr>
          <a:xfrm>
            <a:off x="8339857" y="341158"/>
            <a:ext cx="3758589" cy="2618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79006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2701211-51EC-3111-7817-4AE124503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284" y="86512"/>
            <a:ext cx="11425804" cy="1344117"/>
          </a:xfrm>
        </p:spPr>
        <p:txBody>
          <a:bodyPr>
            <a:normAutofit/>
          </a:bodyPr>
          <a:lstStyle/>
          <a:p>
            <a:r>
              <a:rPr lang="it-IT" sz="3000" b="1">
                <a:latin typeface="Times New Roman" panose="02020603050405020304" pitchFamily="18" charset="0"/>
                <a:cs typeface="Times New Roman" panose="02020603050405020304" pitchFamily="18" charset="0"/>
              </a:rPr>
              <a:t>LTP &amp; LTD</a:t>
            </a:r>
          </a:p>
        </p:txBody>
      </p:sp>
      <p:cxnSp>
        <p:nvCxnSpPr>
          <p:cNvPr id="4" name="Connettore 1 11">
            <a:extLst>
              <a:ext uri="{FF2B5EF4-FFF2-40B4-BE49-F238E27FC236}">
                <a16:creationId xmlns:a16="http://schemas.microsoft.com/office/drawing/2014/main" id="{8FA3BD1E-C580-47E0-1BB0-D7FD3BBA8A80}"/>
              </a:ext>
            </a:extLst>
          </p:cNvPr>
          <p:cNvCxnSpPr>
            <a:cxnSpLocks/>
          </p:cNvCxnSpPr>
          <p:nvPr/>
        </p:nvCxnSpPr>
        <p:spPr>
          <a:xfrm>
            <a:off x="1196772" y="6199612"/>
            <a:ext cx="97760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magine 4" descr="Immagine che contiene testo, grafica vettoriale&#10;&#10;Descrizione generata automaticamente">
            <a:extLst>
              <a:ext uri="{FF2B5EF4-FFF2-40B4-BE49-F238E27FC236}">
                <a16:creationId xmlns:a16="http://schemas.microsoft.com/office/drawing/2014/main" id="{DA2927FC-4949-3106-589A-E639E6467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338" y="6243650"/>
            <a:ext cx="571946" cy="550734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4431A306-0357-5C96-18F6-8BF63E3DAF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580" y="6243650"/>
            <a:ext cx="603572" cy="60357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7650E748-1389-A992-DE13-CB2E52C925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02" y="6243650"/>
            <a:ext cx="936486" cy="527838"/>
          </a:xfrm>
          <a:prstGeom prst="rect">
            <a:avLst/>
          </a:prstGeom>
        </p:spPr>
      </p:pic>
      <p:pic>
        <p:nvPicPr>
          <p:cNvPr id="8" name="Picture 2" descr="IMEM-CNR">
            <a:extLst>
              <a:ext uri="{FF2B5EF4-FFF2-40B4-BE49-F238E27FC236}">
                <a16:creationId xmlns:a16="http://schemas.microsoft.com/office/drawing/2014/main" id="{7F6413A3-0289-81DE-1D15-E43FA43728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470" y="6243650"/>
            <a:ext cx="526974" cy="52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BC233B59-3F58-073B-D069-FCF464C54DB6}"/>
              </a:ext>
            </a:extLst>
          </p:cNvPr>
          <p:cNvSpPr txBox="1"/>
          <p:nvPr/>
        </p:nvSpPr>
        <p:spPr>
          <a:xfrm>
            <a:off x="9251687" y="6352143"/>
            <a:ext cx="1909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latin typeface="Times New Roman" panose="02020603050405020304" pitchFamily="18" charset="0"/>
                <a:cs typeface="Times New Roman" panose="02020603050405020304" pitchFamily="18" charset="0"/>
              </a:rPr>
              <a:t>Luciano Ferrucci</a:t>
            </a:r>
          </a:p>
        </p:txBody>
      </p:sp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CAAB459A-6E46-EBE3-5A28-0793E01CA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18038-1A00-4D0A-847D-EEAE199CCE1B}" type="slidenum">
              <a:rPr lang="it-IT" smtClean="0"/>
              <a:t>31</a:t>
            </a:fld>
            <a:endParaRPr lang="it-IT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Segnaposto contenuto 12">
                <a:extLst>
                  <a:ext uri="{FF2B5EF4-FFF2-40B4-BE49-F238E27FC236}">
                    <a16:creationId xmlns:a16="http://schemas.microsoft.com/office/drawing/2014/main" id="{13CF5257-736B-9462-58E5-A974662A0C7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308684"/>
                <a:ext cx="5728446" cy="4868279"/>
              </a:xfrm>
            </p:spPr>
            <p:txBody>
              <a:bodyPr>
                <a:normAutofit/>
              </a:bodyPr>
              <a:lstStyle/>
              <a:p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Long-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Term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Potentiation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(LTP)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is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synaptic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strength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enhancement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</a:p>
              <a:p>
                <a:pPr lvl="1">
                  <a:buFont typeface="Wingdings" panose="05000000000000000000" pitchFamily="2" charset="2"/>
                  <a:buChar char="Ø"/>
                </a:pPr>
                <a:r>
                  <a:rPr lang="it-IT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 </a:t>
                </a:r>
                <a:r>
                  <a:rPr lang="it-IT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increasing</a:t>
                </a:r>
                <a:r>
                  <a:rPr lang="it-IT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number</a:t>
                </a:r>
                <a:r>
                  <a:rPr lang="it-IT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of positive </a:t>
                </a:r>
                <a:r>
                  <a:rPr lang="it-IT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voltage</a:t>
                </a:r>
                <a:r>
                  <a:rPr lang="it-IT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pulses</a:t>
                </a:r>
                <a:r>
                  <a:rPr lang="it-IT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results</a:t>
                </a:r>
                <a:r>
                  <a:rPr lang="it-IT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in a </a:t>
                </a:r>
                <a:r>
                  <a:rPr lang="it-IT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higher</a:t>
                </a:r>
                <a:r>
                  <a:rPr lang="it-IT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and </a:t>
                </a:r>
                <a:r>
                  <a:rPr lang="it-IT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higher</a:t>
                </a:r>
                <a:r>
                  <a:rPr lang="it-IT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electrical</a:t>
                </a:r>
                <a:r>
                  <a:rPr lang="it-IT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conduction</a:t>
                </a:r>
                <a:r>
                  <a:rPr lang="it-IT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lvl="1">
                  <a:buFont typeface="Wingdings" panose="05000000000000000000" pitchFamily="2" charset="2"/>
                  <a:buChar char="Ø"/>
                </a:pPr>
                <a:r>
                  <a:rPr lang="it-IT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Pulse</a:t>
                </a:r>
                <a:r>
                  <a:rPr lang="it-IT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amplitude</a:t>
                </a:r>
                <a:r>
                  <a:rPr lang="it-IT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6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it-IT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𝑉</m:t>
                        </m:r>
                      </m:e>
                      <m:sub>
                        <m:r>
                          <a:rPr lang="it-IT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𝐷𝑆</m:t>
                        </m:r>
                      </m:sub>
                    </m:sSub>
                    <m:r>
                      <a:rPr lang="it-IT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it-IT" sz="1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0,7 </m:t>
                    </m:r>
                    <m:r>
                      <a:rPr lang="it-IT" sz="1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𝑉</m:t>
                    </m:r>
                  </m:oMath>
                </a14:m>
                <a:r>
                  <a:rPr lang="it-IT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time </a:t>
                </a:r>
                <a:r>
                  <a:rPr lang="it-IT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width</a:t>
                </a:r>
                <a:r>
                  <a:rPr lang="it-IT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100 ms.</a:t>
                </a:r>
              </a:p>
              <a:p>
                <a:pPr lvl="1">
                  <a:buFont typeface="Wingdings" panose="05000000000000000000" pitchFamily="2" charset="2"/>
                  <a:buChar char="Ø"/>
                </a:pPr>
                <a:r>
                  <a:rPr lang="it-IT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Pre</a:t>
                </a:r>
                <a:r>
                  <a:rPr lang="it-IT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and post-writing </a:t>
                </a:r>
                <a:r>
                  <a:rPr lang="it-IT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voltage</a:t>
                </a:r>
                <a:r>
                  <a:rPr lang="it-IT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6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it-IT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𝑉</m:t>
                        </m:r>
                      </m:e>
                      <m:sub>
                        <m:r>
                          <a:rPr lang="it-IT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𝐷𝑆</m:t>
                        </m:r>
                      </m:sub>
                    </m:sSub>
                    <m:r>
                      <a:rPr lang="it-IT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it-IT" sz="1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0,3 </m:t>
                    </m:r>
                    <m:r>
                      <a:rPr lang="it-IT" sz="1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𝑉</m:t>
                    </m:r>
                  </m:oMath>
                </a14:m>
                <a:r>
                  <a:rPr lang="it-IT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for 1 s.</a:t>
                </a:r>
              </a:p>
              <a:p>
                <a:pPr lvl="1">
                  <a:buFont typeface="Wingdings" panose="05000000000000000000" pitchFamily="2" charset="2"/>
                  <a:buChar char="Ø"/>
                </a:pPr>
                <a:r>
                  <a:rPr lang="it-IT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Reset </a:t>
                </a:r>
                <a:r>
                  <a:rPr lang="it-IT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voltage</a:t>
                </a:r>
                <a:r>
                  <a:rPr lang="it-IT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6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it-IT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𝑉</m:t>
                        </m:r>
                      </m:e>
                      <m:sub>
                        <m:r>
                          <a:rPr lang="it-IT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𝐷𝑆</m:t>
                        </m:r>
                      </m:sub>
                    </m:sSub>
                    <m:r>
                      <a:rPr lang="it-IT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it-IT" sz="1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0,05 </m:t>
                    </m:r>
                    <m:r>
                      <a:rPr lang="it-IT" sz="1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𝑉</m:t>
                    </m:r>
                  </m:oMath>
                </a14:m>
                <a:r>
                  <a:rPr lang="it-IT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for 5 s.</a:t>
                </a:r>
              </a:p>
              <a:p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Long-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Term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Depression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(LTD)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is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synaptic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strength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reduction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lvl="1">
                  <a:buFont typeface="Wingdings" panose="05000000000000000000" pitchFamily="2" charset="2"/>
                  <a:buChar char="Ø"/>
                </a:pPr>
                <a:r>
                  <a:rPr lang="it-IT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 </a:t>
                </a:r>
                <a:r>
                  <a:rPr lang="it-IT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increasing</a:t>
                </a:r>
                <a:r>
                  <a:rPr lang="it-IT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number</a:t>
                </a:r>
                <a:r>
                  <a:rPr lang="it-IT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of negative </a:t>
                </a:r>
                <a:r>
                  <a:rPr lang="it-IT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voltage</a:t>
                </a:r>
                <a:r>
                  <a:rPr lang="it-IT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pulses</a:t>
                </a:r>
                <a:r>
                  <a:rPr lang="it-IT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results</a:t>
                </a:r>
                <a:r>
                  <a:rPr lang="it-IT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in a </a:t>
                </a:r>
                <a:r>
                  <a:rPr lang="it-IT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lower</a:t>
                </a:r>
                <a:r>
                  <a:rPr lang="it-IT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and </a:t>
                </a:r>
                <a:r>
                  <a:rPr lang="it-IT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lower</a:t>
                </a:r>
                <a:r>
                  <a:rPr lang="it-IT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electrical</a:t>
                </a:r>
                <a:r>
                  <a:rPr lang="it-IT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conduction</a:t>
                </a:r>
                <a:r>
                  <a:rPr lang="it-IT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lvl="1">
                  <a:buFont typeface="Wingdings" panose="05000000000000000000" pitchFamily="2" charset="2"/>
                  <a:buChar char="Ø"/>
                </a:pPr>
                <a:r>
                  <a:rPr lang="it-IT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Pulse</a:t>
                </a:r>
                <a:r>
                  <a:rPr lang="it-IT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amplitude</a:t>
                </a:r>
                <a:r>
                  <a:rPr lang="it-IT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6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it-IT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𝑉</m:t>
                        </m:r>
                      </m:e>
                      <m:sub>
                        <m:r>
                          <a:rPr lang="it-IT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𝐷𝑆</m:t>
                        </m:r>
                      </m:sub>
                    </m:sSub>
                    <m:r>
                      <a:rPr lang="it-IT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it-IT" sz="1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−0,1 </m:t>
                    </m:r>
                    <m:r>
                      <a:rPr lang="it-IT" sz="1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𝑉</m:t>
                    </m:r>
                  </m:oMath>
                </a14:m>
                <a:r>
                  <a:rPr lang="it-IT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time </a:t>
                </a:r>
                <a:r>
                  <a:rPr lang="it-IT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width</a:t>
                </a:r>
                <a:r>
                  <a:rPr lang="it-IT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100 ms.</a:t>
                </a:r>
              </a:p>
              <a:p>
                <a:pPr lvl="1">
                  <a:buFont typeface="Wingdings" panose="05000000000000000000" pitchFamily="2" charset="2"/>
                  <a:buChar char="Ø"/>
                </a:pPr>
                <a:r>
                  <a:rPr lang="it-IT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Pre</a:t>
                </a:r>
                <a:r>
                  <a:rPr lang="it-IT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and post-writing </a:t>
                </a:r>
                <a:r>
                  <a:rPr lang="it-IT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voltage</a:t>
                </a:r>
                <a:r>
                  <a:rPr lang="it-IT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6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it-IT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𝑉</m:t>
                        </m:r>
                      </m:e>
                      <m:sub>
                        <m:r>
                          <a:rPr lang="it-IT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𝐷𝑆</m:t>
                        </m:r>
                      </m:sub>
                    </m:sSub>
                    <m:r>
                      <a:rPr lang="it-IT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it-IT" sz="1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0,3 </m:t>
                    </m:r>
                    <m:r>
                      <a:rPr lang="it-IT" sz="1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𝑉</m:t>
                    </m:r>
                  </m:oMath>
                </a14:m>
                <a:r>
                  <a:rPr lang="it-IT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for 1 s.</a:t>
                </a:r>
              </a:p>
              <a:p>
                <a:pPr lvl="1">
                  <a:buFont typeface="Wingdings" panose="05000000000000000000" pitchFamily="2" charset="2"/>
                  <a:buChar char="Ø"/>
                </a:pPr>
                <a:r>
                  <a:rPr lang="it-IT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Reset </a:t>
                </a:r>
                <a:r>
                  <a:rPr lang="it-IT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voltage</a:t>
                </a:r>
                <a:r>
                  <a:rPr lang="it-IT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6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it-IT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𝑉</m:t>
                        </m:r>
                      </m:e>
                      <m:sub>
                        <m:r>
                          <a:rPr lang="it-IT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𝐷𝑆</m:t>
                        </m:r>
                      </m:sub>
                    </m:sSub>
                    <m:r>
                      <a:rPr lang="it-IT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it-IT" sz="1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0,7 </m:t>
                    </m:r>
                    <m:r>
                      <a:rPr lang="it-IT" sz="1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𝑉</m:t>
                    </m:r>
                  </m:oMath>
                </a14:m>
                <a:r>
                  <a:rPr lang="it-IT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for 5 s.</a:t>
                </a:r>
              </a:p>
              <a:p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both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cases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[1;5;10;30;50;100]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pulses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are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applied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Good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response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in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all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the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tested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devices.</a:t>
                </a:r>
              </a:p>
              <a:p>
                <a:endParaRPr lang="it-IT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it-IT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it-IT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it-IT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Segnaposto contenuto 12">
                <a:extLst>
                  <a:ext uri="{FF2B5EF4-FFF2-40B4-BE49-F238E27FC236}">
                    <a16:creationId xmlns:a16="http://schemas.microsoft.com/office/drawing/2014/main" id="{13CF5257-736B-9462-58E5-A974662A0C7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308684"/>
                <a:ext cx="5728446" cy="4868279"/>
              </a:xfrm>
              <a:blipFill>
                <a:blip r:embed="rId6"/>
                <a:stretch>
                  <a:fillRect l="-958" t="-1378" r="-1171" b="-1378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Immagine 10">
            <a:extLst>
              <a:ext uri="{FF2B5EF4-FFF2-40B4-BE49-F238E27FC236}">
                <a16:creationId xmlns:a16="http://schemas.microsoft.com/office/drawing/2014/main" id="{55876E06-7EFA-7598-BED1-B9558F789D2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8" t="8814" r="10859" b="5228"/>
          <a:stretch/>
        </p:blipFill>
        <p:spPr>
          <a:xfrm>
            <a:off x="7466267" y="3069647"/>
            <a:ext cx="3834457" cy="2989067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0B733F0C-743E-C24F-942B-CBCC82B90CF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5" t="8661" r="10744" b="4725"/>
          <a:stretch/>
        </p:blipFill>
        <p:spPr>
          <a:xfrm>
            <a:off x="7466268" y="53758"/>
            <a:ext cx="3834458" cy="301589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asellaDiTesto 14">
                <a:extLst>
                  <a:ext uri="{FF2B5EF4-FFF2-40B4-BE49-F238E27FC236}">
                    <a16:creationId xmlns:a16="http://schemas.microsoft.com/office/drawing/2014/main" id="{47F1297D-C4C0-91AB-B495-27726DAF83DF}"/>
                  </a:ext>
                </a:extLst>
              </p:cNvPr>
              <p:cNvSpPr txBox="1"/>
              <p:nvPr/>
            </p:nvSpPr>
            <p:spPr>
              <a:xfrm>
                <a:off x="11200729" y="136525"/>
                <a:ext cx="805990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LTP, </a:t>
                </a:r>
                <a:endParaRPr lang="it-IT" sz="1200" i="1" dirty="0"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it-IT" sz="12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it-IT" sz="1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𝑉</m:t>
                        </m:r>
                      </m:e>
                      <m:sub>
                        <m:r>
                          <a:rPr lang="it-IT" sz="1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𝐷𝑆</m:t>
                        </m:r>
                      </m:sub>
                    </m:sSub>
                  </m:oMath>
                </a14:m>
                <a:r>
                  <a:rPr lang="it-IT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input </a:t>
                </a:r>
              </a:p>
              <a:p>
                <a:r>
                  <a:rPr lang="it-IT" sz="1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pulses</a:t>
                </a:r>
                <a:endParaRPr lang="it-IT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CasellaDiTesto 14">
                <a:extLst>
                  <a:ext uri="{FF2B5EF4-FFF2-40B4-BE49-F238E27FC236}">
                    <a16:creationId xmlns:a16="http://schemas.microsoft.com/office/drawing/2014/main" id="{47F1297D-C4C0-91AB-B495-27726DAF83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00729" y="136525"/>
                <a:ext cx="805990" cy="646331"/>
              </a:xfrm>
              <a:prstGeom prst="rect">
                <a:avLst/>
              </a:prstGeom>
              <a:blipFill>
                <a:blip r:embed="rId9"/>
                <a:stretch>
                  <a:fillRect b="-6604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CasellaDiTesto 15">
                <a:extLst>
                  <a:ext uri="{FF2B5EF4-FFF2-40B4-BE49-F238E27FC236}">
                    <a16:creationId xmlns:a16="http://schemas.microsoft.com/office/drawing/2014/main" id="{A6611C25-5583-16A6-530A-481D7A409382}"/>
                  </a:ext>
                </a:extLst>
              </p:cNvPr>
              <p:cNvSpPr txBox="1"/>
              <p:nvPr/>
            </p:nvSpPr>
            <p:spPr>
              <a:xfrm>
                <a:off x="11161637" y="3150474"/>
                <a:ext cx="805990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LTD,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it-IT" sz="12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it-IT" sz="1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𝑉</m:t>
                        </m:r>
                      </m:e>
                      <m:sub>
                        <m:r>
                          <a:rPr lang="it-IT" sz="1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𝐷𝑆</m:t>
                        </m:r>
                      </m:sub>
                    </m:sSub>
                  </m:oMath>
                </a14:m>
                <a:r>
                  <a:rPr lang="it-IT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input </a:t>
                </a:r>
              </a:p>
              <a:p>
                <a:r>
                  <a:rPr lang="it-IT" sz="1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pulses</a:t>
                </a:r>
                <a:endParaRPr lang="it-IT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6" name="CasellaDiTesto 15">
                <a:extLst>
                  <a:ext uri="{FF2B5EF4-FFF2-40B4-BE49-F238E27FC236}">
                    <a16:creationId xmlns:a16="http://schemas.microsoft.com/office/drawing/2014/main" id="{A6611C25-5583-16A6-530A-481D7A4093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61637" y="3150474"/>
                <a:ext cx="805990" cy="646331"/>
              </a:xfrm>
              <a:prstGeom prst="rect">
                <a:avLst/>
              </a:prstGeom>
              <a:blipFill>
                <a:blip r:embed="rId10"/>
                <a:stretch>
                  <a:fillRect l="-758" t="-943" b="-6604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911178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2701211-51EC-3111-7817-4AE124503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284" y="86512"/>
            <a:ext cx="11425804" cy="1344117"/>
          </a:xfrm>
        </p:spPr>
        <p:txBody>
          <a:bodyPr>
            <a:normAutofit/>
          </a:bodyPr>
          <a:lstStyle/>
          <a:p>
            <a:r>
              <a:rPr lang="it-IT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LTP &amp; LTD-</a:t>
            </a:r>
            <a:r>
              <a:rPr lang="it-IT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Results</a:t>
            </a:r>
            <a:endParaRPr lang="it-IT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Connettore 1 11">
            <a:extLst>
              <a:ext uri="{FF2B5EF4-FFF2-40B4-BE49-F238E27FC236}">
                <a16:creationId xmlns:a16="http://schemas.microsoft.com/office/drawing/2014/main" id="{8FA3BD1E-C580-47E0-1BB0-D7FD3BBA8A80}"/>
              </a:ext>
            </a:extLst>
          </p:cNvPr>
          <p:cNvCxnSpPr>
            <a:cxnSpLocks/>
          </p:cNvCxnSpPr>
          <p:nvPr/>
        </p:nvCxnSpPr>
        <p:spPr>
          <a:xfrm>
            <a:off x="1196772" y="6199612"/>
            <a:ext cx="97760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magine 4" descr="Immagine che contiene testo, grafica vettoriale&#10;&#10;Descrizione generata automaticamente">
            <a:extLst>
              <a:ext uri="{FF2B5EF4-FFF2-40B4-BE49-F238E27FC236}">
                <a16:creationId xmlns:a16="http://schemas.microsoft.com/office/drawing/2014/main" id="{DA2927FC-4949-3106-589A-E639E6467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338" y="6243650"/>
            <a:ext cx="571946" cy="550734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4431A306-0357-5C96-18F6-8BF63E3DAF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580" y="6243650"/>
            <a:ext cx="603572" cy="60357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7650E748-1389-A992-DE13-CB2E52C925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02" y="6243650"/>
            <a:ext cx="936486" cy="527838"/>
          </a:xfrm>
          <a:prstGeom prst="rect">
            <a:avLst/>
          </a:prstGeom>
        </p:spPr>
      </p:pic>
      <p:pic>
        <p:nvPicPr>
          <p:cNvPr id="8" name="Picture 2" descr="IMEM-CNR">
            <a:extLst>
              <a:ext uri="{FF2B5EF4-FFF2-40B4-BE49-F238E27FC236}">
                <a16:creationId xmlns:a16="http://schemas.microsoft.com/office/drawing/2014/main" id="{7F6413A3-0289-81DE-1D15-E43FA43728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470" y="6243650"/>
            <a:ext cx="526974" cy="52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BC233B59-3F58-073B-D069-FCF464C54DB6}"/>
              </a:ext>
            </a:extLst>
          </p:cNvPr>
          <p:cNvSpPr txBox="1"/>
          <p:nvPr/>
        </p:nvSpPr>
        <p:spPr>
          <a:xfrm>
            <a:off x="9251687" y="6352143"/>
            <a:ext cx="1909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latin typeface="Times New Roman" panose="02020603050405020304" pitchFamily="18" charset="0"/>
                <a:cs typeface="Times New Roman" panose="02020603050405020304" pitchFamily="18" charset="0"/>
              </a:rPr>
              <a:t>Luciano Ferrucci</a:t>
            </a:r>
          </a:p>
        </p:txBody>
      </p:sp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CAAB459A-6E46-EBE3-5A28-0793E01CA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18038-1A00-4D0A-847D-EEAE199CCE1B}" type="slidenum">
              <a:rPr lang="it-IT" smtClean="0"/>
              <a:t>32</a:t>
            </a:fld>
            <a:endParaRPr lang="it-IT"/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07CD393B-523E-91BC-CE6F-5E0B4259285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1776" y="0"/>
            <a:ext cx="4280848" cy="2990202"/>
          </a:xfrm>
          <a:prstGeom prst="rect">
            <a:avLst/>
          </a:prstGeom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8489C993-DC4E-1A0B-5751-0F9A4CA91D7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845" y="33396"/>
            <a:ext cx="4011696" cy="2956801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46CAAE33-B37D-7B37-5E14-2C2DA3AEE00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8"/>
          <a:stretch/>
        </p:blipFill>
        <p:spPr>
          <a:xfrm>
            <a:off x="4062948" y="3145352"/>
            <a:ext cx="4011697" cy="2929699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0F730135-DA63-1C3B-0F9D-D88C0E8A102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51" t="1991" r="1413" b="2912"/>
          <a:stretch/>
        </p:blipFill>
        <p:spPr>
          <a:xfrm>
            <a:off x="8074645" y="3194992"/>
            <a:ext cx="3845552" cy="2799826"/>
          </a:xfrm>
          <a:prstGeom prst="rect">
            <a:avLst/>
          </a:prstGeom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2D45A571-442B-0CEB-22E5-8F2CF122FF4A}"/>
              </a:ext>
            </a:extLst>
          </p:cNvPr>
          <p:cNvSpPr txBox="1"/>
          <p:nvPr/>
        </p:nvSpPr>
        <p:spPr>
          <a:xfrm>
            <a:off x="4155700" y="-15992"/>
            <a:ext cx="365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31586561-B1E7-F8D3-82B2-AE3AA7501D58}"/>
              </a:ext>
            </a:extLst>
          </p:cNvPr>
          <p:cNvSpPr txBox="1"/>
          <p:nvPr/>
        </p:nvSpPr>
        <p:spPr>
          <a:xfrm>
            <a:off x="8042732" y="-51504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F8CBF445-DC97-ABD3-C9D4-83FBF2916FCC}"/>
              </a:ext>
            </a:extLst>
          </p:cNvPr>
          <p:cNvSpPr txBox="1"/>
          <p:nvPr/>
        </p:nvSpPr>
        <p:spPr>
          <a:xfrm>
            <a:off x="4055184" y="2964218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c)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D6913488-9204-6213-CE60-4C537E04985E}"/>
              </a:ext>
            </a:extLst>
          </p:cNvPr>
          <p:cNvSpPr txBox="1"/>
          <p:nvPr/>
        </p:nvSpPr>
        <p:spPr>
          <a:xfrm>
            <a:off x="8149705" y="2962011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d)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5ACDFAD3-A523-EEF8-B1B1-53E57CBFC68E}"/>
              </a:ext>
            </a:extLst>
          </p:cNvPr>
          <p:cNvSpPr txBox="1"/>
          <p:nvPr/>
        </p:nvSpPr>
        <p:spPr>
          <a:xfrm>
            <a:off x="888585" y="1265969"/>
            <a:ext cx="3166599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lphaLcParenR"/>
            </a:pPr>
            <a:r>
              <a:rPr lang="it-IT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w250 long dry devices;</a:t>
            </a:r>
          </a:p>
          <a:p>
            <a:pPr marL="514350" indent="-514350">
              <a:buFont typeface="+mj-lt"/>
              <a:buAutoNum type="alphaLcParenR"/>
            </a:pPr>
            <a:endParaRPr lang="it-IT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lphaLcParenR"/>
            </a:pPr>
            <a:r>
              <a:rPr lang="it-IT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w500 long dry devices;</a:t>
            </a:r>
          </a:p>
          <a:p>
            <a:pPr marL="514350" indent="-514350">
              <a:buFont typeface="+mj-lt"/>
              <a:buAutoNum type="alphaLcParenR"/>
            </a:pPr>
            <a:endParaRPr lang="it-IT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lphaLcParenR"/>
            </a:pPr>
            <a:r>
              <a:rPr lang="it-IT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w2000 long dry devices;</a:t>
            </a:r>
          </a:p>
          <a:p>
            <a:pPr marL="514350" indent="-514350">
              <a:buFont typeface="+mj-lt"/>
              <a:buAutoNum type="alphaLcParenR"/>
            </a:pPr>
            <a:endParaRPr lang="it-IT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lphaLcParenR"/>
            </a:pPr>
            <a:r>
              <a:rPr lang="it-IT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Twin devices, </a:t>
            </a:r>
            <a:r>
              <a:rPr lang="it-IT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WxL</a:t>
            </a:r>
            <a:r>
              <a:rPr lang="it-IT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=500x10 µm, short vs long dry case;</a:t>
            </a:r>
          </a:p>
        </p:txBody>
      </p:sp>
    </p:spTree>
    <p:extLst>
      <p:ext uri="{BB962C8B-B14F-4D97-AF65-F5344CB8AC3E}">
        <p14:creationId xmlns:p14="http://schemas.microsoft.com/office/powerpoint/2010/main" val="291765065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2701211-51EC-3111-7817-4AE124503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284" y="86512"/>
            <a:ext cx="11425804" cy="1344117"/>
          </a:xfrm>
        </p:spPr>
        <p:txBody>
          <a:bodyPr>
            <a:normAutofit/>
          </a:bodyPr>
          <a:lstStyle/>
          <a:p>
            <a:r>
              <a:rPr lang="it-IT" sz="3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Conclusions</a:t>
            </a:r>
            <a:r>
              <a:rPr lang="it-IT" sz="3000" b="1">
                <a:latin typeface="Times New Roman" panose="02020603050405020304" pitchFamily="18" charset="0"/>
                <a:cs typeface="Times New Roman" panose="02020603050405020304" pitchFamily="18" charset="0"/>
              </a:rPr>
              <a:t> and future </a:t>
            </a:r>
            <a:r>
              <a:rPr lang="it-IT" sz="3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perspectives</a:t>
            </a:r>
            <a:endParaRPr lang="it-IT" sz="3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Connettore 1 11">
            <a:extLst>
              <a:ext uri="{FF2B5EF4-FFF2-40B4-BE49-F238E27FC236}">
                <a16:creationId xmlns:a16="http://schemas.microsoft.com/office/drawing/2014/main" id="{8FA3BD1E-C580-47E0-1BB0-D7FD3BBA8A80}"/>
              </a:ext>
            </a:extLst>
          </p:cNvPr>
          <p:cNvCxnSpPr>
            <a:cxnSpLocks/>
          </p:cNvCxnSpPr>
          <p:nvPr/>
        </p:nvCxnSpPr>
        <p:spPr>
          <a:xfrm>
            <a:off x="1196772" y="6199612"/>
            <a:ext cx="97760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magine 4" descr="Immagine che contiene testo, grafica vettoriale&#10;&#10;Descrizione generata automaticamente">
            <a:extLst>
              <a:ext uri="{FF2B5EF4-FFF2-40B4-BE49-F238E27FC236}">
                <a16:creationId xmlns:a16="http://schemas.microsoft.com/office/drawing/2014/main" id="{DA2927FC-4949-3106-589A-E639E6467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338" y="6243650"/>
            <a:ext cx="571946" cy="550734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4431A306-0357-5C96-18F6-8BF63E3DAF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580" y="6243650"/>
            <a:ext cx="603572" cy="60357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7650E748-1389-A992-DE13-CB2E52C925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02" y="6243650"/>
            <a:ext cx="936486" cy="527838"/>
          </a:xfrm>
          <a:prstGeom prst="rect">
            <a:avLst/>
          </a:prstGeom>
        </p:spPr>
      </p:pic>
      <p:pic>
        <p:nvPicPr>
          <p:cNvPr id="8" name="Picture 2" descr="IMEM-CNR">
            <a:extLst>
              <a:ext uri="{FF2B5EF4-FFF2-40B4-BE49-F238E27FC236}">
                <a16:creationId xmlns:a16="http://schemas.microsoft.com/office/drawing/2014/main" id="{7F6413A3-0289-81DE-1D15-E43FA43728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470" y="6243650"/>
            <a:ext cx="526974" cy="52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BC233B59-3F58-073B-D069-FCF464C54DB6}"/>
              </a:ext>
            </a:extLst>
          </p:cNvPr>
          <p:cNvSpPr txBox="1"/>
          <p:nvPr/>
        </p:nvSpPr>
        <p:spPr>
          <a:xfrm>
            <a:off x="9251687" y="6352143"/>
            <a:ext cx="1909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latin typeface="Times New Roman" panose="02020603050405020304" pitchFamily="18" charset="0"/>
                <a:cs typeface="Times New Roman" panose="02020603050405020304" pitchFamily="18" charset="0"/>
              </a:rPr>
              <a:t>Luciano Ferrucci</a:t>
            </a:r>
          </a:p>
        </p:txBody>
      </p:sp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CAAB459A-6E46-EBE3-5A28-0793E01CA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18038-1A00-4D0A-847D-EEAE199CCE1B}" type="slidenum">
              <a:rPr lang="it-IT" smtClean="0"/>
              <a:t>33</a:t>
            </a:fld>
            <a:endParaRPr lang="it-IT"/>
          </a:p>
        </p:txBody>
      </p:sp>
      <p:sp>
        <p:nvSpPr>
          <p:cNvPr id="13" name="Segnaposto contenuto 12">
            <a:extLst>
              <a:ext uri="{FF2B5EF4-FFF2-40B4-BE49-F238E27FC236}">
                <a16:creationId xmlns:a16="http://schemas.microsoft.com/office/drawing/2014/main" id="{13CF5257-736B-9462-58E5-A974662A0C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8684"/>
            <a:ext cx="10515600" cy="4868279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devices layout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optimized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increasing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number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samples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submitted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the printing procedure.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Inkjet printing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process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optimized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in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particular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ink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synthesis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concentration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number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printed </a:t>
            </a: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layers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guaranteeing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appreciable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conduction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values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Inkjet </a:t>
            </a: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printer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settings, from the </a:t>
            </a: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voltage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signal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waveform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parameters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the spot </a:t>
            </a: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ones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Two dry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procedures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compared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from the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morphological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point of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view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fast dry impacts </a:t>
            </a: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upon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repeatability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reliability of the devices;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long dry </a:t>
            </a: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provides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higher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repeatability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predictability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Organic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memristors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electrically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characterized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comparing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dry strategies: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consequence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the </a:t>
            </a: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morphology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fast </a:t>
            </a: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dried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devices performances </a:t>
            </a: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more </a:t>
            </a: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variable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unpredictable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Long </a:t>
            </a: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dried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devices, </a:t>
            </a: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instead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more </a:t>
            </a: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reliable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predictable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From the </a:t>
            </a: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functional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standpoint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both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fast and </a:t>
            </a: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slowly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dried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devices </a:t>
            </a: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showed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feasible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response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promising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</a:t>
            </a: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neuromorphic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applications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Future work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perspectives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could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be a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further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optimization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the inkjet printing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process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by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investigating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new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solvents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improving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inkjet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printer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parameters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Nevertheless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would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be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interesting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implementation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a ANN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based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on inkjet printed organic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memristors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it-I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16963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2701211-51EC-3111-7817-4AE124503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284" y="86512"/>
            <a:ext cx="11425804" cy="1344117"/>
          </a:xfrm>
        </p:spPr>
        <p:txBody>
          <a:bodyPr>
            <a:normAutofit/>
          </a:bodyPr>
          <a:lstStyle/>
          <a:p>
            <a:r>
              <a:rPr lang="it-IT" sz="3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References</a:t>
            </a:r>
            <a:endParaRPr lang="it-IT" sz="3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Connettore 1 11">
            <a:extLst>
              <a:ext uri="{FF2B5EF4-FFF2-40B4-BE49-F238E27FC236}">
                <a16:creationId xmlns:a16="http://schemas.microsoft.com/office/drawing/2014/main" id="{8FA3BD1E-C580-47E0-1BB0-D7FD3BBA8A80}"/>
              </a:ext>
            </a:extLst>
          </p:cNvPr>
          <p:cNvCxnSpPr>
            <a:cxnSpLocks/>
          </p:cNvCxnSpPr>
          <p:nvPr/>
        </p:nvCxnSpPr>
        <p:spPr>
          <a:xfrm>
            <a:off x="1196772" y="6199612"/>
            <a:ext cx="97760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magine 4" descr="Immagine che contiene testo, grafica vettoriale&#10;&#10;Descrizione generata automaticamente">
            <a:extLst>
              <a:ext uri="{FF2B5EF4-FFF2-40B4-BE49-F238E27FC236}">
                <a16:creationId xmlns:a16="http://schemas.microsoft.com/office/drawing/2014/main" id="{DA2927FC-4949-3106-589A-E639E6467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338" y="6243650"/>
            <a:ext cx="571946" cy="550734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4431A306-0357-5C96-18F6-8BF63E3DAF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580" y="6243650"/>
            <a:ext cx="603572" cy="60357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7650E748-1389-A992-DE13-CB2E52C925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02" y="6243650"/>
            <a:ext cx="936486" cy="527838"/>
          </a:xfrm>
          <a:prstGeom prst="rect">
            <a:avLst/>
          </a:prstGeom>
        </p:spPr>
      </p:pic>
      <p:pic>
        <p:nvPicPr>
          <p:cNvPr id="8" name="Picture 2" descr="IMEM-CNR">
            <a:extLst>
              <a:ext uri="{FF2B5EF4-FFF2-40B4-BE49-F238E27FC236}">
                <a16:creationId xmlns:a16="http://schemas.microsoft.com/office/drawing/2014/main" id="{7F6413A3-0289-81DE-1D15-E43FA43728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470" y="6243650"/>
            <a:ext cx="526974" cy="52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BC233B59-3F58-073B-D069-FCF464C54DB6}"/>
              </a:ext>
            </a:extLst>
          </p:cNvPr>
          <p:cNvSpPr txBox="1"/>
          <p:nvPr/>
        </p:nvSpPr>
        <p:spPr>
          <a:xfrm>
            <a:off x="9251687" y="6352143"/>
            <a:ext cx="1909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latin typeface="Times New Roman" panose="02020603050405020304" pitchFamily="18" charset="0"/>
                <a:cs typeface="Times New Roman" panose="02020603050405020304" pitchFamily="18" charset="0"/>
              </a:rPr>
              <a:t>Luciano Ferrucci</a:t>
            </a:r>
          </a:p>
        </p:txBody>
      </p:sp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CAAB459A-6E46-EBE3-5A28-0793E01CA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18038-1A00-4D0A-847D-EEAE199CCE1B}" type="slidenum">
              <a:rPr lang="it-IT" smtClean="0"/>
              <a:t>34</a:t>
            </a:fld>
            <a:endParaRPr lang="it-IT"/>
          </a:p>
        </p:txBody>
      </p:sp>
      <p:sp>
        <p:nvSpPr>
          <p:cNvPr id="13" name="Segnaposto contenuto 12">
            <a:extLst>
              <a:ext uri="{FF2B5EF4-FFF2-40B4-BE49-F238E27FC236}">
                <a16:creationId xmlns:a16="http://schemas.microsoft.com/office/drawing/2014/main" id="{13CF5257-736B-9462-58E5-A974662A0C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8684"/>
            <a:ext cx="10515600" cy="48682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b="0" i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[1] Leon O. Chua. Memristor—the missing circuit element. </a:t>
            </a:r>
            <a:r>
              <a:rPr lang="en-US" sz="1800" b="0" i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IEEE Transactions on Circuit Theory</a:t>
            </a:r>
            <a:r>
              <a:rPr lang="en-US" sz="1800" b="0" i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18:507–519, 1971. </a:t>
            </a:r>
            <a:r>
              <a:rPr lang="en-US" sz="1800" b="0" i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doi</a:t>
            </a:r>
            <a:r>
              <a:rPr lang="en-US" sz="1800" b="0" i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10.1109/TCT.1971.1083337</a:t>
            </a:r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it-IT" sz="1800" b="0" i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it-IT" sz="1800" b="0" i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it-IT" sz="1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it-IT" sz="1800" b="0" i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] Georgios </a:t>
            </a:r>
            <a:r>
              <a:rPr lang="it-IT" sz="1800" b="0" i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it-IT" sz="1800" b="0" i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it-IT" sz="1800" b="0" i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Sirakoulis</a:t>
            </a:r>
            <a:r>
              <a:rPr lang="it-IT" sz="1800" b="0" i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Leon O. </a:t>
            </a:r>
            <a:r>
              <a:rPr lang="it-IT" sz="1800" b="0" i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Chua</a:t>
            </a:r>
            <a:r>
              <a:rPr lang="it-IT" sz="1800" b="0" i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and Andrew </a:t>
            </a:r>
            <a:r>
              <a:rPr lang="it-IT" sz="1800" b="0" i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Adamatzky</a:t>
            </a:r>
            <a:r>
              <a:rPr lang="it-IT" sz="1800" b="0" i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it-IT" sz="1800" b="0" i="1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Handbook</a:t>
            </a:r>
            <a:r>
              <a:rPr lang="it-IT" sz="1800" b="0" i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Of </a:t>
            </a:r>
            <a:r>
              <a:rPr lang="it-IT" sz="1800" b="0" i="1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Memristor</a:t>
            </a:r>
            <a:r>
              <a:rPr lang="it-IT" sz="1800" b="0" i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Networks</a:t>
            </a:r>
            <a:r>
              <a:rPr lang="it-IT" sz="1800" b="0" i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Springer, 2019. </a:t>
            </a:r>
            <a:r>
              <a:rPr lang="it-IT" sz="1800" b="0" i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doi</a:t>
            </a:r>
            <a:r>
              <a:rPr lang="it-IT" sz="1800" b="0" i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10.1007/978-3-319-76375-0.</a:t>
            </a:r>
          </a:p>
          <a:p>
            <a:pPr marL="0" indent="0">
              <a:buNone/>
            </a:pPr>
            <a:r>
              <a:rPr lang="it-IT" sz="1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[3] </a:t>
            </a:r>
            <a:r>
              <a:rPr lang="en-US" sz="1800" b="0" i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Alexandre Yasuo Yamamoto. </a:t>
            </a:r>
            <a:r>
              <a:rPr lang="en-US" sz="1800" b="0" i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Memristor engineering: modeling, fabrication and characterization</a:t>
            </a:r>
            <a:r>
              <a:rPr lang="en-US" sz="1800" b="0" i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PhD thesis, Texas AM University, 2019.</a:t>
            </a:r>
          </a:p>
          <a:p>
            <a:pPr marL="0" indent="0">
              <a:buNone/>
            </a:pPr>
            <a:r>
              <a:rPr lang="en-US" sz="1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[4] </a:t>
            </a:r>
            <a:r>
              <a:rPr lang="it-IT" sz="1800" b="0" i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Alessio Bucciarelli, </a:t>
            </a:r>
            <a:r>
              <a:rPr lang="it-IT" sz="1800" b="0" i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Chandrakanth</a:t>
            </a:r>
            <a:r>
              <a:rPr lang="it-IT" sz="1800" b="0" i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800" b="0" i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Reddy</a:t>
            </a:r>
            <a:r>
              <a:rPr lang="it-IT" sz="1800" b="0" i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800" b="0" i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Chandraiahgari</a:t>
            </a:r>
            <a:r>
              <a:rPr lang="it-IT" sz="1800" b="0" i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Andrea Adami, Viviana </a:t>
            </a:r>
            <a:r>
              <a:rPr lang="it-IT" sz="1800" b="0" i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Mulloni</a:t>
            </a:r>
            <a:r>
              <a:rPr lang="it-IT" sz="1800" b="0" i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and Leandro Lorenzelli. Precise dot inkjet printing </a:t>
            </a:r>
            <a:r>
              <a:rPr lang="it-IT" sz="1800" b="0" i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thought</a:t>
            </a:r>
            <a:r>
              <a:rPr lang="it-IT" sz="1800" b="0" i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800" b="0" i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multifactorial</a:t>
            </a:r>
            <a:r>
              <a:rPr lang="it-IT" sz="1800" b="0" i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800" b="0" i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statistical</a:t>
            </a:r>
            <a:r>
              <a:rPr lang="it-IT" sz="1800" b="0" i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800" b="0" i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optimization</a:t>
            </a:r>
            <a:r>
              <a:rPr lang="it-IT" sz="1800" b="0" i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of the </a:t>
            </a:r>
            <a:r>
              <a:rPr lang="it-IT" sz="1800" b="0" i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piezoelectric</a:t>
            </a:r>
            <a:r>
              <a:rPr lang="it-IT" sz="1800" b="0" i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800" b="0" i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actuator</a:t>
            </a:r>
            <a:r>
              <a:rPr lang="it-IT" sz="1800" b="0" i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800" b="0" i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waveform</a:t>
            </a:r>
            <a:r>
              <a:rPr lang="it-IT" sz="1800" b="0" i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it-IT" sz="1800" b="0" i="1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Flexible</a:t>
            </a:r>
            <a:r>
              <a:rPr lang="it-IT" sz="1800" b="0" i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and Printed Electronics</a:t>
            </a:r>
            <a:r>
              <a:rPr lang="it-IT" sz="1800" b="0" i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5, 10 2020. </a:t>
            </a:r>
            <a:r>
              <a:rPr lang="it-IT" sz="1800" b="0" i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doi</a:t>
            </a:r>
            <a:r>
              <a:rPr lang="it-IT" sz="1800" b="0" i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10.1088/2058-8585/ABBB7E.</a:t>
            </a:r>
          </a:p>
          <a:p>
            <a:pPr marL="0" indent="0">
              <a:buNone/>
            </a:pPr>
            <a:r>
              <a:rPr lang="it-IT" sz="1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[5] http://microfab.com</a:t>
            </a:r>
            <a:br>
              <a:rPr lang="it-IT" sz="1000"/>
            </a:br>
            <a:br>
              <a:rPr lang="en-US" sz="1200"/>
            </a:br>
            <a:endParaRPr lang="it-IT" sz="1800" b="0" i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br>
              <a:rPr lang="it-IT"/>
            </a:br>
            <a:endParaRPr lang="it-IT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223305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2701211-51EC-3111-7817-4AE124503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098" y="1781089"/>
            <a:ext cx="11425804" cy="2463741"/>
          </a:xfrm>
        </p:spPr>
        <p:txBody>
          <a:bodyPr>
            <a:normAutofit/>
          </a:bodyPr>
          <a:lstStyle/>
          <a:p>
            <a:pPr algn="ctr"/>
            <a:r>
              <a:rPr lang="it-IT" sz="5400">
                <a:latin typeface="Times New Roman" panose="02020603050405020304" pitchFamily="18" charset="0"/>
                <a:cs typeface="Times New Roman" panose="02020603050405020304" pitchFamily="18" charset="0"/>
              </a:rPr>
              <a:t>Thank </a:t>
            </a:r>
            <a:r>
              <a:rPr lang="it-IT" sz="5400" err="1"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it-IT" sz="5400">
                <a:latin typeface="Times New Roman" panose="02020603050405020304" pitchFamily="18" charset="0"/>
                <a:cs typeface="Times New Roman" panose="02020603050405020304" pitchFamily="18" charset="0"/>
              </a:rPr>
              <a:t> for </a:t>
            </a:r>
            <a:r>
              <a:rPr lang="it-IT" sz="5400" err="1"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it-IT" sz="5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5400" err="1">
                <a:latin typeface="Times New Roman" panose="02020603050405020304" pitchFamily="18" charset="0"/>
                <a:cs typeface="Times New Roman" panose="02020603050405020304" pitchFamily="18" charset="0"/>
              </a:rPr>
              <a:t>attention</a:t>
            </a:r>
            <a:r>
              <a:rPr lang="it-IT" sz="540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  <p:cxnSp>
        <p:nvCxnSpPr>
          <p:cNvPr id="4" name="Connettore 1 11">
            <a:extLst>
              <a:ext uri="{FF2B5EF4-FFF2-40B4-BE49-F238E27FC236}">
                <a16:creationId xmlns:a16="http://schemas.microsoft.com/office/drawing/2014/main" id="{8FA3BD1E-C580-47E0-1BB0-D7FD3BBA8A80}"/>
              </a:ext>
            </a:extLst>
          </p:cNvPr>
          <p:cNvCxnSpPr>
            <a:cxnSpLocks/>
          </p:cNvCxnSpPr>
          <p:nvPr/>
        </p:nvCxnSpPr>
        <p:spPr>
          <a:xfrm>
            <a:off x="1196772" y="6199612"/>
            <a:ext cx="97760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magine 4" descr="Immagine che contiene testo, grafica vettoriale&#10;&#10;Descrizione generata automaticamente">
            <a:extLst>
              <a:ext uri="{FF2B5EF4-FFF2-40B4-BE49-F238E27FC236}">
                <a16:creationId xmlns:a16="http://schemas.microsoft.com/office/drawing/2014/main" id="{DA2927FC-4949-3106-589A-E639E6467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338" y="6243650"/>
            <a:ext cx="571946" cy="550734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4431A306-0357-5C96-18F6-8BF63E3DAF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580" y="6243650"/>
            <a:ext cx="603572" cy="60357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7650E748-1389-A992-DE13-CB2E52C925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02" y="6243650"/>
            <a:ext cx="936486" cy="527838"/>
          </a:xfrm>
          <a:prstGeom prst="rect">
            <a:avLst/>
          </a:prstGeom>
        </p:spPr>
      </p:pic>
      <p:pic>
        <p:nvPicPr>
          <p:cNvPr id="8" name="Picture 2" descr="IMEM-CNR">
            <a:extLst>
              <a:ext uri="{FF2B5EF4-FFF2-40B4-BE49-F238E27FC236}">
                <a16:creationId xmlns:a16="http://schemas.microsoft.com/office/drawing/2014/main" id="{7F6413A3-0289-81DE-1D15-E43FA43728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470" y="6243650"/>
            <a:ext cx="526974" cy="52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BC233B59-3F58-073B-D069-FCF464C54DB6}"/>
              </a:ext>
            </a:extLst>
          </p:cNvPr>
          <p:cNvSpPr txBox="1"/>
          <p:nvPr/>
        </p:nvSpPr>
        <p:spPr>
          <a:xfrm>
            <a:off x="9251687" y="6352143"/>
            <a:ext cx="1909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latin typeface="Times New Roman" panose="02020603050405020304" pitchFamily="18" charset="0"/>
                <a:cs typeface="Times New Roman" panose="02020603050405020304" pitchFamily="18" charset="0"/>
              </a:rPr>
              <a:t>Luciano Ferrucci</a:t>
            </a:r>
          </a:p>
        </p:txBody>
      </p:sp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CAAB459A-6E46-EBE3-5A28-0793E01CA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18038-1A00-4D0A-847D-EEAE199CCE1B}" type="slidenum">
              <a:rPr lang="it-IT" smtClean="0"/>
              <a:t>35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339654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2701211-51EC-3111-7817-4AE124503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284" y="86512"/>
            <a:ext cx="11425804" cy="1344117"/>
          </a:xfrm>
        </p:spPr>
        <p:txBody>
          <a:bodyPr>
            <a:normAutofit/>
          </a:bodyPr>
          <a:lstStyle/>
          <a:p>
            <a:r>
              <a:rPr lang="it-IT" sz="3000" b="1">
                <a:latin typeface="Times New Roman" panose="02020603050405020304" pitchFamily="18" charset="0"/>
                <a:cs typeface="Times New Roman" panose="02020603050405020304" pitchFamily="18" charset="0"/>
              </a:rPr>
              <a:t>Organic </a:t>
            </a:r>
            <a:r>
              <a:rPr lang="it-IT" sz="3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memristors</a:t>
            </a:r>
            <a:endParaRPr lang="it-IT" sz="3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Connettore 1 11">
            <a:extLst>
              <a:ext uri="{FF2B5EF4-FFF2-40B4-BE49-F238E27FC236}">
                <a16:creationId xmlns:a16="http://schemas.microsoft.com/office/drawing/2014/main" id="{8FA3BD1E-C580-47E0-1BB0-D7FD3BBA8A80}"/>
              </a:ext>
            </a:extLst>
          </p:cNvPr>
          <p:cNvCxnSpPr>
            <a:cxnSpLocks/>
          </p:cNvCxnSpPr>
          <p:nvPr/>
        </p:nvCxnSpPr>
        <p:spPr>
          <a:xfrm>
            <a:off x="1196772" y="6199612"/>
            <a:ext cx="97760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magine 4" descr="Immagine che contiene testo, grafica vettoriale&#10;&#10;Descrizione generata automaticamente">
            <a:extLst>
              <a:ext uri="{FF2B5EF4-FFF2-40B4-BE49-F238E27FC236}">
                <a16:creationId xmlns:a16="http://schemas.microsoft.com/office/drawing/2014/main" id="{DA2927FC-4949-3106-589A-E639E6467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338" y="6243650"/>
            <a:ext cx="571946" cy="550734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4431A306-0357-5C96-18F6-8BF63E3DAF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580" y="6243650"/>
            <a:ext cx="603572" cy="60357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7650E748-1389-A992-DE13-CB2E52C925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02" y="6243650"/>
            <a:ext cx="936486" cy="527838"/>
          </a:xfrm>
          <a:prstGeom prst="rect">
            <a:avLst/>
          </a:prstGeom>
        </p:spPr>
      </p:pic>
      <p:pic>
        <p:nvPicPr>
          <p:cNvPr id="8" name="Picture 2" descr="IMEM-CNR">
            <a:extLst>
              <a:ext uri="{FF2B5EF4-FFF2-40B4-BE49-F238E27FC236}">
                <a16:creationId xmlns:a16="http://schemas.microsoft.com/office/drawing/2014/main" id="{7F6413A3-0289-81DE-1D15-E43FA43728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470" y="6243650"/>
            <a:ext cx="526974" cy="52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BC233B59-3F58-073B-D069-FCF464C54DB6}"/>
              </a:ext>
            </a:extLst>
          </p:cNvPr>
          <p:cNvSpPr txBox="1"/>
          <p:nvPr/>
        </p:nvSpPr>
        <p:spPr>
          <a:xfrm>
            <a:off x="9251687" y="6352143"/>
            <a:ext cx="1909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latin typeface="Times New Roman" panose="02020603050405020304" pitchFamily="18" charset="0"/>
                <a:cs typeface="Times New Roman" panose="02020603050405020304" pitchFamily="18" charset="0"/>
              </a:rPr>
              <a:t>Luciano Ferrucci</a:t>
            </a:r>
          </a:p>
        </p:txBody>
      </p:sp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CAAB459A-6E46-EBE3-5A28-0793E01CA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18038-1A00-4D0A-847D-EEAE199CCE1B}" type="slidenum">
              <a:rPr lang="it-IT" smtClean="0"/>
              <a:t>4</a:t>
            </a:fld>
            <a:endParaRPr lang="it-IT"/>
          </a:p>
        </p:txBody>
      </p:sp>
      <p:sp>
        <p:nvSpPr>
          <p:cNvPr id="13" name="Segnaposto contenuto 12">
            <a:extLst>
              <a:ext uri="{FF2B5EF4-FFF2-40B4-BE49-F238E27FC236}">
                <a16:creationId xmlns:a16="http://schemas.microsoft.com/office/drawing/2014/main" id="{13CF5257-736B-9462-58E5-A974662A0C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308684"/>
            <a:ext cx="10260435" cy="4868279"/>
          </a:xfr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r>
              <a:rPr lang="en-US" sz="2400" dirty="0">
                <a:solidFill>
                  <a:srgbClr val="000000"/>
                </a:solidFill>
                <a:latin typeface="Times New Roman"/>
                <a:cs typeface="Times New Roman"/>
              </a:rPr>
              <a:t>They can be based on s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mall molecules, conjugated and nonconjugated polymers, biomolecules, nanoparticles.</a:t>
            </a:r>
          </a:p>
          <a:p>
            <a:endParaRPr lang="en-US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solidFill>
                  <a:srgbClr val="000000"/>
                </a:solidFill>
                <a:latin typeface="Times New Roman"/>
                <a:cs typeface="Times New Roman"/>
              </a:rPr>
              <a:t>Polymers like Polyaniline (</a:t>
            </a:r>
            <a:r>
              <a:rPr lang="en-US" sz="2400" u="sng" dirty="0">
                <a:solidFill>
                  <a:srgbClr val="000000"/>
                </a:solidFill>
                <a:latin typeface="Times New Roman"/>
                <a:cs typeface="Times New Roman"/>
              </a:rPr>
              <a:t>PANI)</a:t>
            </a:r>
            <a:r>
              <a:rPr lang="en-US" sz="2400" dirty="0">
                <a:solidFill>
                  <a:srgbClr val="000000"/>
                </a:solidFill>
                <a:latin typeface="Times New Roman"/>
                <a:cs typeface="Times New Roman"/>
              </a:rPr>
              <a:t> show an evident variation of their conductivity according to their redox state, during the redox reaction with the electrolyte.</a:t>
            </a:r>
          </a:p>
          <a:p>
            <a:endParaRPr lang="en-US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solidFill>
                  <a:srgbClr val="000000"/>
                </a:solidFill>
                <a:latin typeface="Times New Roman"/>
                <a:cs typeface="Times New Roman"/>
              </a:rPr>
              <a:t>They were proposed for neuromorphic computing, information and storage processing applications. 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solidFill>
                  <a:srgbClr val="000000"/>
                </a:solidFill>
                <a:latin typeface="Times New Roman"/>
                <a:cs typeface="Times New Roman"/>
              </a:rPr>
              <a:t>They are low-power consuming, reliable, low-cost, with high integration density and biocompatibility.</a:t>
            </a:r>
          </a:p>
          <a:p>
            <a:endParaRPr lang="en-US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solidFill>
                  <a:srgbClr val="000000"/>
                </a:solidFill>
                <a:latin typeface="Times New Roman"/>
                <a:cs typeface="Times New Roman"/>
              </a:rPr>
              <a:t>Additive manufacturing techniques, such as </a:t>
            </a:r>
            <a:r>
              <a:rPr lang="en-US" sz="2400" u="sng" dirty="0">
                <a:solidFill>
                  <a:srgbClr val="000000"/>
                </a:solidFill>
                <a:latin typeface="Times New Roman"/>
                <a:cs typeface="Times New Roman"/>
              </a:rPr>
              <a:t>inkjet printing</a:t>
            </a:r>
            <a:r>
              <a:rPr lang="en-US" sz="2400" dirty="0">
                <a:solidFill>
                  <a:srgbClr val="000000"/>
                </a:solidFill>
                <a:latin typeface="Times New Roman"/>
                <a:cs typeface="Times New Roman"/>
              </a:rPr>
              <a:t>, allow to reduce the production costs and time, increasing the process throughput, without affecting the devices performance.</a:t>
            </a:r>
          </a:p>
          <a:p>
            <a:endParaRPr lang="it-IT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38430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2701211-51EC-3111-7817-4AE124503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284" y="86512"/>
            <a:ext cx="11425804" cy="1344117"/>
          </a:xfrm>
        </p:spPr>
        <p:txBody>
          <a:bodyPr>
            <a:normAutofit/>
          </a:bodyPr>
          <a:lstStyle/>
          <a:p>
            <a:r>
              <a:rPr lang="it-IT" sz="3000" b="1">
                <a:latin typeface="Times New Roman" panose="02020603050405020304" pitchFamily="18" charset="0"/>
                <a:cs typeface="Times New Roman" panose="02020603050405020304" pitchFamily="18" charset="0"/>
              </a:rPr>
              <a:t>Inkjet printing </a:t>
            </a:r>
            <a:r>
              <a:rPr lang="it-IT" sz="3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technologies</a:t>
            </a:r>
            <a:endParaRPr lang="it-IT" sz="3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Connettore 1 11">
            <a:extLst>
              <a:ext uri="{FF2B5EF4-FFF2-40B4-BE49-F238E27FC236}">
                <a16:creationId xmlns:a16="http://schemas.microsoft.com/office/drawing/2014/main" id="{8FA3BD1E-C580-47E0-1BB0-D7FD3BBA8A80}"/>
              </a:ext>
            </a:extLst>
          </p:cNvPr>
          <p:cNvCxnSpPr>
            <a:cxnSpLocks/>
          </p:cNvCxnSpPr>
          <p:nvPr/>
        </p:nvCxnSpPr>
        <p:spPr>
          <a:xfrm>
            <a:off x="1196772" y="6199612"/>
            <a:ext cx="97760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magine 4" descr="Immagine che contiene testo, grafica vettoriale&#10;&#10;Descrizione generata automaticamente">
            <a:extLst>
              <a:ext uri="{FF2B5EF4-FFF2-40B4-BE49-F238E27FC236}">
                <a16:creationId xmlns:a16="http://schemas.microsoft.com/office/drawing/2014/main" id="{DA2927FC-4949-3106-589A-E639E6467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338" y="6243650"/>
            <a:ext cx="571946" cy="550734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4431A306-0357-5C96-18F6-8BF63E3DAF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580" y="6243650"/>
            <a:ext cx="603572" cy="60357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7650E748-1389-A992-DE13-CB2E52C925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02" y="6243650"/>
            <a:ext cx="936486" cy="527838"/>
          </a:xfrm>
          <a:prstGeom prst="rect">
            <a:avLst/>
          </a:prstGeom>
        </p:spPr>
      </p:pic>
      <p:pic>
        <p:nvPicPr>
          <p:cNvPr id="8" name="Picture 2" descr="IMEM-CNR">
            <a:extLst>
              <a:ext uri="{FF2B5EF4-FFF2-40B4-BE49-F238E27FC236}">
                <a16:creationId xmlns:a16="http://schemas.microsoft.com/office/drawing/2014/main" id="{7F6413A3-0289-81DE-1D15-E43FA43728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470" y="6243650"/>
            <a:ext cx="526974" cy="52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BC233B59-3F58-073B-D069-FCF464C54DB6}"/>
              </a:ext>
            </a:extLst>
          </p:cNvPr>
          <p:cNvSpPr txBox="1"/>
          <p:nvPr/>
        </p:nvSpPr>
        <p:spPr>
          <a:xfrm>
            <a:off x="9251687" y="6352143"/>
            <a:ext cx="1909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latin typeface="Times New Roman" panose="02020603050405020304" pitchFamily="18" charset="0"/>
                <a:cs typeface="Times New Roman" panose="02020603050405020304" pitchFamily="18" charset="0"/>
              </a:rPr>
              <a:t>Luciano Ferrucci</a:t>
            </a:r>
          </a:p>
        </p:txBody>
      </p:sp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CAAB459A-6E46-EBE3-5A28-0793E01CA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18038-1A00-4D0A-847D-EEAE199CCE1B}" type="slidenum">
              <a:rPr lang="it-IT" smtClean="0"/>
              <a:t>5</a:t>
            </a:fld>
            <a:endParaRPr lang="it-IT"/>
          </a:p>
        </p:txBody>
      </p:sp>
      <p:sp>
        <p:nvSpPr>
          <p:cNvPr id="13" name="Segnaposto contenuto 12">
            <a:extLst>
              <a:ext uri="{FF2B5EF4-FFF2-40B4-BE49-F238E27FC236}">
                <a16:creationId xmlns:a16="http://schemas.microsoft.com/office/drawing/2014/main" id="{13CF5257-736B-9462-58E5-A974662A0C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8684"/>
            <a:ext cx="10515600" cy="4868279"/>
          </a:xfrm>
        </p:spPr>
        <p:txBody>
          <a:bodyPr>
            <a:normAutofit lnSpcReduction="10000"/>
          </a:bodyPr>
          <a:lstStyle/>
          <a:p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Successful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for MEMS,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printable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electronics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for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optoelectronics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microfluidics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and energy storage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applications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it-IT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Pros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: low cost, low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material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waste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and scaling-up to large industrial production.</a:t>
            </a:r>
          </a:p>
          <a:p>
            <a:pPr marL="0" indent="0">
              <a:buNone/>
            </a:pPr>
            <a:endParaRPr lang="it-IT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Cons: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resolution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limited to µm sizes.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Possible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solutions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are top-down or bottom-up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approaches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it-IT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Continuous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InkJet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(CIJ) and  Drop-On-Demand (DOD).</a:t>
            </a:r>
          </a:p>
          <a:p>
            <a:pPr marL="0" indent="0">
              <a:buNone/>
            </a:pPr>
            <a:endParaRPr lang="it-IT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actuation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principles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, in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particular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a DOD </a:t>
            </a:r>
            <a:r>
              <a:rPr lang="it-IT" sz="2400" u="sng" err="1">
                <a:latin typeface="Times New Roman" panose="02020603050405020304" pitchFamily="18" charset="0"/>
                <a:cs typeface="Times New Roman" panose="02020603050405020304" pitchFamily="18" charset="0"/>
              </a:rPr>
              <a:t>piezoelectric</a:t>
            </a:r>
            <a:r>
              <a:rPr lang="it-IT" sz="2400" u="sng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400" u="sng" err="1">
                <a:latin typeface="Times New Roman" panose="02020603050405020304" pitchFamily="18" charset="0"/>
                <a:cs typeface="Times New Roman" panose="02020603050405020304" pitchFamily="18" charset="0"/>
              </a:rPr>
              <a:t>actuation</a:t>
            </a:r>
            <a:r>
              <a:rPr lang="it-IT" sz="2400" u="sng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used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work.</a:t>
            </a:r>
          </a:p>
          <a:p>
            <a:endParaRPr lang="it-IT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4324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2701211-51EC-3111-7817-4AE124503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284" y="86512"/>
            <a:ext cx="11425804" cy="1344117"/>
          </a:xfrm>
        </p:spPr>
        <p:txBody>
          <a:bodyPr>
            <a:normAutofit/>
          </a:bodyPr>
          <a:lstStyle/>
          <a:p>
            <a:r>
              <a:rPr lang="it-IT" sz="3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Piezoelectric</a:t>
            </a:r>
            <a:r>
              <a:rPr lang="it-IT" sz="3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3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actuation</a:t>
            </a:r>
            <a:r>
              <a:rPr lang="it-IT" sz="3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3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principle</a:t>
            </a:r>
            <a:endParaRPr lang="it-IT" sz="3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Connettore 1 11">
            <a:extLst>
              <a:ext uri="{FF2B5EF4-FFF2-40B4-BE49-F238E27FC236}">
                <a16:creationId xmlns:a16="http://schemas.microsoft.com/office/drawing/2014/main" id="{8FA3BD1E-C580-47E0-1BB0-D7FD3BBA8A80}"/>
              </a:ext>
            </a:extLst>
          </p:cNvPr>
          <p:cNvCxnSpPr>
            <a:cxnSpLocks/>
          </p:cNvCxnSpPr>
          <p:nvPr/>
        </p:nvCxnSpPr>
        <p:spPr>
          <a:xfrm>
            <a:off x="1196772" y="6199612"/>
            <a:ext cx="97760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magine 4" descr="Immagine che contiene testo, grafica vettoriale&#10;&#10;Descrizione generata automaticamente">
            <a:extLst>
              <a:ext uri="{FF2B5EF4-FFF2-40B4-BE49-F238E27FC236}">
                <a16:creationId xmlns:a16="http://schemas.microsoft.com/office/drawing/2014/main" id="{DA2927FC-4949-3106-589A-E639E6467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338" y="6243650"/>
            <a:ext cx="571946" cy="550734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4431A306-0357-5C96-18F6-8BF63E3DAF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580" y="6243650"/>
            <a:ext cx="603572" cy="60357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7650E748-1389-A992-DE13-CB2E52C925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02" y="6243650"/>
            <a:ext cx="936486" cy="527838"/>
          </a:xfrm>
          <a:prstGeom prst="rect">
            <a:avLst/>
          </a:prstGeom>
        </p:spPr>
      </p:pic>
      <p:pic>
        <p:nvPicPr>
          <p:cNvPr id="8" name="Picture 2" descr="IMEM-CNR">
            <a:extLst>
              <a:ext uri="{FF2B5EF4-FFF2-40B4-BE49-F238E27FC236}">
                <a16:creationId xmlns:a16="http://schemas.microsoft.com/office/drawing/2014/main" id="{7F6413A3-0289-81DE-1D15-E43FA43728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470" y="6243650"/>
            <a:ext cx="526974" cy="52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BC233B59-3F58-073B-D069-FCF464C54DB6}"/>
              </a:ext>
            </a:extLst>
          </p:cNvPr>
          <p:cNvSpPr txBox="1"/>
          <p:nvPr/>
        </p:nvSpPr>
        <p:spPr>
          <a:xfrm>
            <a:off x="9251687" y="6352143"/>
            <a:ext cx="1909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latin typeface="Times New Roman" panose="02020603050405020304" pitchFamily="18" charset="0"/>
                <a:cs typeface="Times New Roman" panose="02020603050405020304" pitchFamily="18" charset="0"/>
              </a:rPr>
              <a:t>Luciano Ferrucci</a:t>
            </a:r>
          </a:p>
        </p:txBody>
      </p:sp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CAAB459A-6E46-EBE3-5A28-0793E01CA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18038-1A00-4D0A-847D-EEAE199CCE1B}" type="slidenum">
              <a:rPr lang="it-IT" smtClean="0"/>
              <a:t>6</a:t>
            </a:fld>
            <a:endParaRPr lang="it-IT"/>
          </a:p>
        </p:txBody>
      </p:sp>
      <p:sp>
        <p:nvSpPr>
          <p:cNvPr id="13" name="Segnaposto contenuto 12">
            <a:extLst>
              <a:ext uri="{FF2B5EF4-FFF2-40B4-BE49-F238E27FC236}">
                <a16:creationId xmlns:a16="http://schemas.microsoft.com/office/drawing/2014/main" id="{13CF5257-736B-9462-58E5-A974662A0C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8684"/>
            <a:ext cx="6493778" cy="4868279"/>
          </a:xfrm>
        </p:spPr>
        <p:txBody>
          <a:bodyPr>
            <a:normAutofit/>
          </a:bodyPr>
          <a:lstStyle/>
          <a:p>
            <a:endParaRPr lang="it-IT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82E98D8-D4F0-67FE-92CF-C2A42010F88E}"/>
              </a:ext>
            </a:extLst>
          </p:cNvPr>
          <p:cNvSpPr txBox="1">
            <a:spLocks/>
          </p:cNvSpPr>
          <p:nvPr/>
        </p:nvSpPr>
        <p:spPr>
          <a:xfrm>
            <a:off x="8134130" y="3308163"/>
            <a:ext cx="4145063" cy="2977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it-IT" sz="1400" err="1">
                <a:latin typeface="Times New Roman" panose="02020603050405020304" pitchFamily="18" charset="0"/>
                <a:cs typeface="Times New Roman" panose="02020603050405020304" pitchFamily="18" charset="0"/>
              </a:rPr>
              <a:t>Piezoelectric</a:t>
            </a:r>
            <a:r>
              <a:rPr lang="it-IT" sz="1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400" err="1">
                <a:latin typeface="Times New Roman" panose="02020603050405020304" pitchFamily="18" charset="0"/>
                <a:cs typeface="Times New Roman" panose="02020603050405020304" pitchFamily="18" charset="0"/>
              </a:rPr>
              <a:t>actuation</a:t>
            </a:r>
            <a:r>
              <a:rPr lang="it-IT" sz="1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400" err="1">
                <a:latin typeface="Times New Roman" panose="02020603050405020304" pitchFamily="18" charset="0"/>
                <a:cs typeface="Times New Roman" panose="02020603050405020304" pitchFamily="18" charset="0"/>
              </a:rPr>
              <a:t>scheme</a:t>
            </a:r>
            <a:r>
              <a:rPr lang="it-IT" sz="14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it-IT" sz="1400" err="1">
                <a:latin typeface="Times New Roman" panose="02020603050405020304" pitchFamily="18" charset="0"/>
                <a:cs typeface="Times New Roman" panose="02020603050405020304" pitchFamily="18" charset="0"/>
              </a:rPr>
              <a:t>adapted</a:t>
            </a:r>
            <a:r>
              <a:rPr lang="it-IT" sz="1400">
                <a:latin typeface="Times New Roman" panose="02020603050405020304" pitchFamily="18" charset="0"/>
                <a:cs typeface="Times New Roman" panose="02020603050405020304" pitchFamily="18" charset="0"/>
              </a:rPr>
              <a:t> from </a:t>
            </a:r>
            <a:r>
              <a:rPr lang="it-IT" sz="1400"/>
              <a:t>[4].</a:t>
            </a:r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46C70826-90CC-CD99-4D91-7D543E82A38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81758" y="136525"/>
            <a:ext cx="4665170" cy="3148989"/>
          </a:xfrm>
          <a:prstGeom prst="rect">
            <a:avLst/>
          </a:prstGeom>
        </p:spPr>
      </p:pic>
      <p:sp>
        <p:nvSpPr>
          <p:cNvPr id="22" name="Segnaposto contenuto 12">
            <a:extLst>
              <a:ext uri="{FF2B5EF4-FFF2-40B4-BE49-F238E27FC236}">
                <a16:creationId xmlns:a16="http://schemas.microsoft.com/office/drawing/2014/main" id="{33F93464-400B-4FAA-CED7-4001760FE7E6}"/>
              </a:ext>
            </a:extLst>
          </p:cNvPr>
          <p:cNvSpPr txBox="1">
            <a:spLocks/>
          </p:cNvSpPr>
          <p:nvPr/>
        </p:nvSpPr>
        <p:spPr>
          <a:xfrm>
            <a:off x="990600" y="1182852"/>
            <a:ext cx="6246344" cy="5146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piezoelectric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nozzle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stimulated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by a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properly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defined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voltage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signal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waveform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The drop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ejection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result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of the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expansion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contraction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of the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chamber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Inkjet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printer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setting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parameters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to be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properly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chosen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1"/>
            <a:r>
              <a:rPr lang="it-IT" sz="2000">
                <a:latin typeface="Times New Roman" panose="02020603050405020304" pitchFamily="18" charset="0"/>
                <a:cs typeface="Times New Roman" panose="02020603050405020304" pitchFamily="18" charset="0"/>
              </a:rPr>
              <a:t>Rise time and </a:t>
            </a:r>
            <a:r>
              <a:rPr lang="it-IT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fall</a:t>
            </a:r>
            <a:r>
              <a:rPr lang="it-IT" sz="2000">
                <a:latin typeface="Times New Roman" panose="02020603050405020304" pitchFamily="18" charset="0"/>
                <a:cs typeface="Times New Roman" panose="02020603050405020304" pitchFamily="18" charset="0"/>
              </a:rPr>
              <a:t> time</a:t>
            </a:r>
          </a:p>
          <a:p>
            <a:pPr lvl="1"/>
            <a:r>
              <a:rPr lang="it-IT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Dwell</a:t>
            </a:r>
            <a:r>
              <a:rPr lang="it-IT" sz="2000">
                <a:latin typeface="Times New Roman" panose="02020603050405020304" pitchFamily="18" charset="0"/>
                <a:cs typeface="Times New Roman" panose="02020603050405020304" pitchFamily="18" charset="0"/>
              </a:rPr>
              <a:t> time</a:t>
            </a:r>
          </a:p>
          <a:p>
            <a:pPr lvl="1"/>
            <a:r>
              <a:rPr lang="it-IT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Dwell</a:t>
            </a:r>
            <a:r>
              <a:rPr lang="it-IT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voltage</a:t>
            </a:r>
            <a:endParaRPr lang="it-IT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it-IT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Echo</a:t>
            </a:r>
            <a:r>
              <a:rPr lang="it-IT" sz="2000">
                <a:latin typeface="Times New Roman" panose="02020603050405020304" pitchFamily="18" charset="0"/>
                <a:cs typeface="Times New Roman" panose="02020603050405020304" pitchFamily="18" charset="0"/>
              </a:rPr>
              <a:t> time (i.e. </a:t>
            </a:r>
            <a:r>
              <a:rPr lang="it-IT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dwell</a:t>
            </a:r>
            <a:r>
              <a:rPr lang="it-IT" sz="2000">
                <a:latin typeface="Times New Roman" panose="02020603050405020304" pitchFamily="18" charset="0"/>
                <a:cs typeface="Times New Roman" panose="02020603050405020304" pitchFamily="18" charset="0"/>
              </a:rPr>
              <a:t> time after the </a:t>
            </a:r>
            <a:r>
              <a:rPr lang="it-IT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fall</a:t>
            </a:r>
            <a:r>
              <a:rPr lang="it-IT" sz="2000">
                <a:latin typeface="Times New Roman" panose="02020603050405020304" pitchFamily="18" charset="0"/>
                <a:cs typeface="Times New Roman" panose="02020603050405020304" pitchFamily="18" charset="0"/>
              </a:rPr>
              <a:t> time)</a:t>
            </a:r>
          </a:p>
          <a:p>
            <a:pPr lvl="1"/>
            <a:r>
              <a:rPr lang="it-IT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Echo</a:t>
            </a:r>
            <a:r>
              <a:rPr lang="it-IT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voltage</a:t>
            </a:r>
            <a:r>
              <a:rPr lang="it-IT" sz="2000">
                <a:latin typeface="Times New Roman" panose="02020603050405020304" pitchFamily="18" charset="0"/>
                <a:cs typeface="Times New Roman" panose="02020603050405020304" pitchFamily="18" charset="0"/>
              </a:rPr>
              <a:t> (i.e. </a:t>
            </a:r>
            <a:r>
              <a:rPr lang="it-IT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dwell</a:t>
            </a:r>
            <a:r>
              <a:rPr lang="it-IT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voltage</a:t>
            </a:r>
            <a:r>
              <a:rPr lang="it-IT" sz="2000">
                <a:latin typeface="Times New Roman" panose="02020603050405020304" pitchFamily="18" charset="0"/>
                <a:cs typeface="Times New Roman" panose="02020603050405020304" pitchFamily="18" charset="0"/>
              </a:rPr>
              <a:t> after the </a:t>
            </a:r>
            <a:r>
              <a:rPr lang="it-IT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fall</a:t>
            </a:r>
            <a:r>
              <a:rPr lang="it-IT" sz="2000">
                <a:latin typeface="Times New Roman" panose="02020603050405020304" pitchFamily="18" charset="0"/>
                <a:cs typeface="Times New Roman" panose="02020603050405020304" pitchFamily="18" charset="0"/>
              </a:rPr>
              <a:t> time)</a:t>
            </a:r>
          </a:p>
          <a:p>
            <a:pPr lvl="1"/>
            <a:r>
              <a:rPr lang="it-IT" sz="2000">
                <a:latin typeface="Times New Roman" panose="02020603050405020304" pitchFamily="18" charset="0"/>
                <a:cs typeface="Times New Roman" panose="02020603050405020304" pitchFamily="18" charset="0"/>
              </a:rPr>
              <a:t>Back-pressure</a:t>
            </a:r>
          </a:p>
          <a:p>
            <a:pPr lvl="1"/>
            <a:r>
              <a:rPr lang="it-IT" sz="2000">
                <a:latin typeface="Times New Roman" panose="02020603050405020304" pitchFamily="18" charset="0"/>
                <a:cs typeface="Times New Roman" panose="02020603050405020304" pitchFamily="18" charset="0"/>
              </a:rPr>
              <a:t>Spot </a:t>
            </a:r>
            <a:r>
              <a:rPr lang="it-IT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spacing</a:t>
            </a:r>
            <a:r>
              <a:rPr lang="it-IT" sz="2000">
                <a:latin typeface="Times New Roman" panose="02020603050405020304" pitchFamily="18" charset="0"/>
                <a:cs typeface="Times New Roman" panose="02020603050405020304" pitchFamily="18" charset="0"/>
              </a:rPr>
              <a:t> and spot </a:t>
            </a:r>
            <a:r>
              <a:rPr lang="it-IT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margin</a:t>
            </a:r>
            <a:endParaRPr lang="it-IT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it-IT" sz="2000">
                <a:latin typeface="Times New Roman" panose="02020603050405020304" pitchFamily="18" charset="0"/>
                <a:cs typeface="Times New Roman" panose="02020603050405020304" pitchFamily="18" charset="0"/>
              </a:rPr>
              <a:t>Fly </a:t>
            </a:r>
            <a:r>
              <a:rPr lang="it-IT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velocity</a:t>
            </a:r>
            <a:endParaRPr lang="it-IT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" name="Immagine 24" descr="Immagine che contiene testo&#10;&#10;Descrizione generata automaticamente">
            <a:extLst>
              <a:ext uri="{FF2B5EF4-FFF2-40B4-BE49-F238E27FC236}">
                <a16:creationId xmlns:a16="http://schemas.microsoft.com/office/drawing/2014/main" id="{B69BE86C-92B0-0618-508C-3E2835DAB55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096" y="3646234"/>
            <a:ext cx="3962130" cy="2228699"/>
          </a:xfrm>
          <a:prstGeom prst="rect">
            <a:avLst/>
          </a:prstGeom>
        </p:spPr>
      </p:pic>
      <p:sp>
        <p:nvSpPr>
          <p:cNvPr id="26" name="Segnaposto contenuto 2">
            <a:extLst>
              <a:ext uri="{FF2B5EF4-FFF2-40B4-BE49-F238E27FC236}">
                <a16:creationId xmlns:a16="http://schemas.microsoft.com/office/drawing/2014/main" id="{BDB90AB8-AF61-2FCA-7498-4EE1FB0C39F9}"/>
              </a:ext>
            </a:extLst>
          </p:cNvPr>
          <p:cNvSpPr txBox="1">
            <a:spLocks/>
          </p:cNvSpPr>
          <p:nvPr/>
        </p:nvSpPr>
        <p:spPr>
          <a:xfrm>
            <a:off x="9251687" y="5899867"/>
            <a:ext cx="2120520" cy="2977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it-IT" sz="1400" err="1">
                <a:latin typeface="Times New Roman" panose="02020603050405020304" pitchFamily="18" charset="0"/>
                <a:cs typeface="Times New Roman" panose="02020603050405020304" pitchFamily="18" charset="0"/>
              </a:rPr>
              <a:t>Ink</a:t>
            </a:r>
            <a:r>
              <a:rPr lang="it-IT" sz="1400">
                <a:latin typeface="Times New Roman" panose="02020603050405020304" pitchFamily="18" charset="0"/>
                <a:cs typeface="Times New Roman" panose="02020603050405020304" pitchFamily="18" charset="0"/>
              </a:rPr>
              <a:t> drop </a:t>
            </a:r>
            <a:r>
              <a:rPr lang="it-IT" sz="1400" err="1">
                <a:latin typeface="Times New Roman" panose="02020603050405020304" pitchFamily="18" charset="0"/>
                <a:cs typeface="Times New Roman" panose="02020603050405020304" pitchFamily="18" charset="0"/>
              </a:rPr>
              <a:t>ejection</a:t>
            </a:r>
            <a:r>
              <a:rPr lang="it-IT" sz="1400">
                <a:latin typeface="Times New Roman" panose="02020603050405020304" pitchFamily="18" charset="0"/>
                <a:cs typeface="Times New Roman" panose="02020603050405020304" pitchFamily="18" charset="0"/>
              </a:rPr>
              <a:t> [5].</a:t>
            </a:r>
          </a:p>
        </p:txBody>
      </p:sp>
    </p:spTree>
    <p:extLst>
      <p:ext uri="{BB962C8B-B14F-4D97-AF65-F5344CB8AC3E}">
        <p14:creationId xmlns:p14="http://schemas.microsoft.com/office/powerpoint/2010/main" val="21423163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2701211-51EC-3111-7817-4AE124503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284" y="86512"/>
            <a:ext cx="11425804" cy="1344117"/>
          </a:xfrm>
        </p:spPr>
        <p:txBody>
          <a:bodyPr>
            <a:normAutofit/>
          </a:bodyPr>
          <a:lstStyle/>
          <a:p>
            <a:r>
              <a:rPr lang="it-IT" sz="3000" b="1">
                <a:latin typeface="Times New Roman" panose="02020603050405020304" pitchFamily="18" charset="0"/>
                <a:cs typeface="Times New Roman" panose="02020603050405020304" pitchFamily="18" charset="0"/>
              </a:rPr>
              <a:t>Project goals</a:t>
            </a:r>
          </a:p>
        </p:txBody>
      </p:sp>
      <p:cxnSp>
        <p:nvCxnSpPr>
          <p:cNvPr id="4" name="Connettore 1 11">
            <a:extLst>
              <a:ext uri="{FF2B5EF4-FFF2-40B4-BE49-F238E27FC236}">
                <a16:creationId xmlns:a16="http://schemas.microsoft.com/office/drawing/2014/main" id="{8FA3BD1E-C580-47E0-1BB0-D7FD3BBA8A80}"/>
              </a:ext>
            </a:extLst>
          </p:cNvPr>
          <p:cNvCxnSpPr>
            <a:cxnSpLocks/>
          </p:cNvCxnSpPr>
          <p:nvPr/>
        </p:nvCxnSpPr>
        <p:spPr>
          <a:xfrm>
            <a:off x="1196772" y="6199612"/>
            <a:ext cx="97760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magine 4" descr="Immagine che contiene testo, grafica vettoriale&#10;&#10;Descrizione generata automaticamente">
            <a:extLst>
              <a:ext uri="{FF2B5EF4-FFF2-40B4-BE49-F238E27FC236}">
                <a16:creationId xmlns:a16="http://schemas.microsoft.com/office/drawing/2014/main" id="{DA2927FC-4949-3106-589A-E639E6467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338" y="6243650"/>
            <a:ext cx="571946" cy="550734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4431A306-0357-5C96-18F6-8BF63E3DAF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580" y="6243650"/>
            <a:ext cx="603572" cy="60357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7650E748-1389-A992-DE13-CB2E52C925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02" y="6243650"/>
            <a:ext cx="936486" cy="527838"/>
          </a:xfrm>
          <a:prstGeom prst="rect">
            <a:avLst/>
          </a:prstGeom>
        </p:spPr>
      </p:pic>
      <p:pic>
        <p:nvPicPr>
          <p:cNvPr id="8" name="Picture 2" descr="IMEM-CNR">
            <a:extLst>
              <a:ext uri="{FF2B5EF4-FFF2-40B4-BE49-F238E27FC236}">
                <a16:creationId xmlns:a16="http://schemas.microsoft.com/office/drawing/2014/main" id="{7F6413A3-0289-81DE-1D15-E43FA43728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470" y="6243650"/>
            <a:ext cx="526974" cy="52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BC233B59-3F58-073B-D069-FCF464C54DB6}"/>
              </a:ext>
            </a:extLst>
          </p:cNvPr>
          <p:cNvSpPr txBox="1"/>
          <p:nvPr/>
        </p:nvSpPr>
        <p:spPr>
          <a:xfrm>
            <a:off x="9251687" y="6352143"/>
            <a:ext cx="1909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latin typeface="Times New Roman" panose="02020603050405020304" pitchFamily="18" charset="0"/>
                <a:cs typeface="Times New Roman" panose="02020603050405020304" pitchFamily="18" charset="0"/>
              </a:rPr>
              <a:t>Luciano Ferrucci</a:t>
            </a:r>
          </a:p>
        </p:txBody>
      </p:sp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CAAB459A-6E46-EBE3-5A28-0793E01CA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18038-1A00-4D0A-847D-EEAE199CCE1B}" type="slidenum">
              <a:rPr lang="it-IT" smtClean="0"/>
              <a:t>7</a:t>
            </a:fld>
            <a:endParaRPr lang="it-IT"/>
          </a:p>
        </p:txBody>
      </p:sp>
      <p:sp>
        <p:nvSpPr>
          <p:cNvPr id="13" name="Segnaposto contenuto 12">
            <a:extLst>
              <a:ext uri="{FF2B5EF4-FFF2-40B4-BE49-F238E27FC236}">
                <a16:creationId xmlns:a16="http://schemas.microsoft.com/office/drawing/2014/main" id="{13CF5257-736B-9462-58E5-A974662A0C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8684"/>
            <a:ext cx="10515600" cy="4868279"/>
          </a:xfrm>
        </p:spPr>
        <p:txBody>
          <a:bodyPr>
            <a:normAutofit/>
          </a:bodyPr>
          <a:lstStyle/>
          <a:p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Fabrication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of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memristive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devices;</a:t>
            </a:r>
          </a:p>
          <a:p>
            <a:endParaRPr lang="it-IT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Optimization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of inkjet printing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process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, in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terms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of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ink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properties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and inkjet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printer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parameters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endParaRPr lang="it-IT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Analysis of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ink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drying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procedures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compared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from the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morphological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standpoint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endParaRPr lang="it-IT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Electrical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characterization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of inkjet-printed organic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memristors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comparing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dry procedure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cases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it-IT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68260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2701211-51EC-3111-7817-4AE124503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284" y="86512"/>
            <a:ext cx="11425804" cy="1344117"/>
          </a:xfrm>
        </p:spPr>
        <p:txBody>
          <a:bodyPr>
            <a:normAutofit/>
          </a:bodyPr>
          <a:lstStyle/>
          <a:p>
            <a:r>
              <a:rPr lang="it-IT" sz="3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Fabrication</a:t>
            </a:r>
            <a:r>
              <a:rPr lang="it-IT" sz="3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3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process</a:t>
            </a:r>
            <a:endParaRPr lang="it-IT" sz="3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Connettore 1 11">
            <a:extLst>
              <a:ext uri="{FF2B5EF4-FFF2-40B4-BE49-F238E27FC236}">
                <a16:creationId xmlns:a16="http://schemas.microsoft.com/office/drawing/2014/main" id="{8FA3BD1E-C580-47E0-1BB0-D7FD3BBA8A80}"/>
              </a:ext>
            </a:extLst>
          </p:cNvPr>
          <p:cNvCxnSpPr>
            <a:cxnSpLocks/>
          </p:cNvCxnSpPr>
          <p:nvPr/>
        </p:nvCxnSpPr>
        <p:spPr>
          <a:xfrm>
            <a:off x="1196772" y="6199612"/>
            <a:ext cx="97760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magine 4" descr="Immagine che contiene testo, grafica vettoriale&#10;&#10;Descrizione generata automaticamente">
            <a:extLst>
              <a:ext uri="{FF2B5EF4-FFF2-40B4-BE49-F238E27FC236}">
                <a16:creationId xmlns:a16="http://schemas.microsoft.com/office/drawing/2014/main" id="{DA2927FC-4949-3106-589A-E639E6467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338" y="6243650"/>
            <a:ext cx="571946" cy="550734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4431A306-0357-5C96-18F6-8BF63E3DAF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580" y="6243650"/>
            <a:ext cx="603572" cy="60357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7650E748-1389-A992-DE13-CB2E52C925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02" y="6243650"/>
            <a:ext cx="936486" cy="527838"/>
          </a:xfrm>
          <a:prstGeom prst="rect">
            <a:avLst/>
          </a:prstGeom>
        </p:spPr>
      </p:pic>
      <p:pic>
        <p:nvPicPr>
          <p:cNvPr id="8" name="Picture 2" descr="IMEM-CNR">
            <a:extLst>
              <a:ext uri="{FF2B5EF4-FFF2-40B4-BE49-F238E27FC236}">
                <a16:creationId xmlns:a16="http://schemas.microsoft.com/office/drawing/2014/main" id="{7F6413A3-0289-81DE-1D15-E43FA43728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470" y="6243650"/>
            <a:ext cx="526974" cy="52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BC233B59-3F58-073B-D069-FCF464C54DB6}"/>
              </a:ext>
            </a:extLst>
          </p:cNvPr>
          <p:cNvSpPr txBox="1"/>
          <p:nvPr/>
        </p:nvSpPr>
        <p:spPr>
          <a:xfrm>
            <a:off x="9251687" y="6352143"/>
            <a:ext cx="1909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latin typeface="Times New Roman" panose="02020603050405020304" pitchFamily="18" charset="0"/>
                <a:cs typeface="Times New Roman" panose="02020603050405020304" pitchFamily="18" charset="0"/>
              </a:rPr>
              <a:t>Luciano Ferrucci</a:t>
            </a:r>
          </a:p>
        </p:txBody>
      </p:sp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CAAB459A-6E46-EBE3-5A28-0793E01CA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18038-1A00-4D0A-847D-EEAE199CCE1B}" type="slidenum">
              <a:rPr lang="it-IT" smtClean="0"/>
              <a:t>8</a:t>
            </a:fld>
            <a:endParaRPr lang="it-IT"/>
          </a:p>
        </p:txBody>
      </p:sp>
      <p:sp>
        <p:nvSpPr>
          <p:cNvPr id="13" name="Segnaposto contenuto 12">
            <a:extLst>
              <a:ext uri="{FF2B5EF4-FFF2-40B4-BE49-F238E27FC236}">
                <a16:creationId xmlns:a16="http://schemas.microsoft.com/office/drawing/2014/main" id="{13CF5257-736B-9462-58E5-A974662A0C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8684"/>
            <a:ext cx="6921617" cy="4868279"/>
          </a:xfrm>
        </p:spPr>
        <p:txBody>
          <a:bodyPr>
            <a:normAutofit/>
          </a:bodyPr>
          <a:lstStyle/>
          <a:p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Standard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cleanroom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process</a:t>
            </a:r>
            <a:r>
              <a:rPr lang="it-IT" sz="2400">
                <a:latin typeface="Times New Roman" panose="02020603050405020304" pitchFamily="18" charset="0"/>
                <a:cs typeface="Times New Roman" panose="02020603050405020304" pitchFamily="18" charset="0"/>
              </a:rPr>
              <a:t> steps:</a:t>
            </a:r>
          </a:p>
          <a:p>
            <a:endParaRPr lang="it-IT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8" name="Gruppo 37">
            <a:extLst>
              <a:ext uri="{FF2B5EF4-FFF2-40B4-BE49-F238E27FC236}">
                <a16:creationId xmlns:a16="http://schemas.microsoft.com/office/drawing/2014/main" id="{C61576C7-7AB0-3F09-41F2-73345A3F79B6}"/>
              </a:ext>
            </a:extLst>
          </p:cNvPr>
          <p:cNvGrpSpPr/>
          <p:nvPr/>
        </p:nvGrpSpPr>
        <p:grpSpPr>
          <a:xfrm>
            <a:off x="6514953" y="2169621"/>
            <a:ext cx="4874111" cy="1175290"/>
            <a:chOff x="7441036" y="1797063"/>
            <a:chExt cx="4168028" cy="919969"/>
          </a:xfrm>
        </p:grpSpPr>
        <p:sp>
          <p:nvSpPr>
            <p:cNvPr id="11" name="CasellaDiTesto 10">
              <a:extLst>
                <a:ext uri="{FF2B5EF4-FFF2-40B4-BE49-F238E27FC236}">
                  <a16:creationId xmlns:a16="http://schemas.microsoft.com/office/drawing/2014/main" id="{6B62F6CF-2955-61DB-F763-315441324AF4}"/>
                </a:ext>
              </a:extLst>
            </p:cNvPr>
            <p:cNvSpPr txBox="1"/>
            <p:nvPr/>
          </p:nvSpPr>
          <p:spPr>
            <a:xfrm>
              <a:off x="7441036" y="2078518"/>
              <a:ext cx="4870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600"/>
                <a:t>b)</a:t>
              </a:r>
            </a:p>
          </p:txBody>
        </p:sp>
        <p:sp>
          <p:nvSpPr>
            <p:cNvPr id="24" name="Rettangolo 23">
              <a:extLst>
                <a:ext uri="{FF2B5EF4-FFF2-40B4-BE49-F238E27FC236}">
                  <a16:creationId xmlns:a16="http://schemas.microsoft.com/office/drawing/2014/main" id="{B3585EFF-F03B-748D-2D5C-ED1F996EE7BB}"/>
                </a:ext>
              </a:extLst>
            </p:cNvPr>
            <p:cNvSpPr/>
            <p:nvPr/>
          </p:nvSpPr>
          <p:spPr>
            <a:xfrm>
              <a:off x="8001842" y="2040987"/>
              <a:ext cx="1822320" cy="676045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2720A267-AE58-6C21-B318-FAF414322A2D}"/>
                </a:ext>
              </a:extLst>
            </p:cNvPr>
            <p:cNvSpPr/>
            <p:nvPr/>
          </p:nvSpPr>
          <p:spPr>
            <a:xfrm>
              <a:off x="8001842" y="1911102"/>
              <a:ext cx="1822320" cy="127019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6" name="Rettangolo 25">
              <a:extLst>
                <a:ext uri="{FF2B5EF4-FFF2-40B4-BE49-F238E27FC236}">
                  <a16:creationId xmlns:a16="http://schemas.microsoft.com/office/drawing/2014/main" id="{7DB2A3FA-420B-1E2E-5966-D89CE211BBD5}"/>
                </a:ext>
              </a:extLst>
            </p:cNvPr>
            <p:cNvSpPr/>
            <p:nvPr/>
          </p:nvSpPr>
          <p:spPr>
            <a:xfrm>
              <a:off x="8001843" y="1797063"/>
              <a:ext cx="1822319" cy="110731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9" name="CasellaDiTesto 28">
              <a:extLst>
                <a:ext uri="{FF2B5EF4-FFF2-40B4-BE49-F238E27FC236}">
                  <a16:creationId xmlns:a16="http://schemas.microsoft.com/office/drawing/2014/main" id="{D2D683AC-83F6-8C1B-DB09-B47F2B736CAF}"/>
                </a:ext>
              </a:extLst>
            </p:cNvPr>
            <p:cNvSpPr txBox="1"/>
            <p:nvPr/>
          </p:nvSpPr>
          <p:spPr>
            <a:xfrm>
              <a:off x="9842888" y="2044537"/>
              <a:ext cx="1766176" cy="2890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err="1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Titanium</a:t>
              </a:r>
              <a:r>
                <a:rPr lang="it-IT" b="1"/>
                <a:t> </a:t>
              </a:r>
              <a:r>
                <a:rPr lang="it-IT" err="1"/>
                <a:t>deposition</a:t>
              </a:r>
              <a:endParaRPr lang="it-IT"/>
            </a:p>
          </p:txBody>
        </p:sp>
      </p:grpSp>
      <p:grpSp>
        <p:nvGrpSpPr>
          <p:cNvPr id="39" name="Gruppo 38">
            <a:extLst>
              <a:ext uri="{FF2B5EF4-FFF2-40B4-BE49-F238E27FC236}">
                <a16:creationId xmlns:a16="http://schemas.microsoft.com/office/drawing/2014/main" id="{D54D458A-F378-FDF2-ADBD-06502BB3CF14}"/>
              </a:ext>
            </a:extLst>
          </p:cNvPr>
          <p:cNvGrpSpPr/>
          <p:nvPr/>
        </p:nvGrpSpPr>
        <p:grpSpPr>
          <a:xfrm>
            <a:off x="903633" y="4334834"/>
            <a:ext cx="4493815" cy="1297668"/>
            <a:chOff x="7441035" y="3136447"/>
            <a:chExt cx="3842823" cy="1015762"/>
          </a:xfrm>
        </p:grpSpPr>
        <p:sp>
          <p:nvSpPr>
            <p:cNvPr id="12" name="CasellaDiTesto 11">
              <a:extLst>
                <a:ext uri="{FF2B5EF4-FFF2-40B4-BE49-F238E27FC236}">
                  <a16:creationId xmlns:a16="http://schemas.microsoft.com/office/drawing/2014/main" id="{6C7D3B26-8A88-CB72-170E-0537AA6BC631}"/>
                </a:ext>
              </a:extLst>
            </p:cNvPr>
            <p:cNvSpPr txBox="1"/>
            <p:nvPr/>
          </p:nvSpPr>
          <p:spPr>
            <a:xfrm>
              <a:off x="7441035" y="3578945"/>
              <a:ext cx="4870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600"/>
                <a:t>c)</a:t>
              </a:r>
            </a:p>
          </p:txBody>
        </p:sp>
        <p:sp>
          <p:nvSpPr>
            <p:cNvPr id="20" name="Rettangolo 19">
              <a:extLst>
                <a:ext uri="{FF2B5EF4-FFF2-40B4-BE49-F238E27FC236}">
                  <a16:creationId xmlns:a16="http://schemas.microsoft.com/office/drawing/2014/main" id="{D3AC0F2D-7997-9F8F-A14B-B7C9EF130BB7}"/>
                </a:ext>
              </a:extLst>
            </p:cNvPr>
            <p:cNvSpPr/>
            <p:nvPr/>
          </p:nvSpPr>
          <p:spPr>
            <a:xfrm>
              <a:off x="7993306" y="3476164"/>
              <a:ext cx="1822320" cy="676045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1" name="Rettangolo 20">
              <a:extLst>
                <a:ext uri="{FF2B5EF4-FFF2-40B4-BE49-F238E27FC236}">
                  <a16:creationId xmlns:a16="http://schemas.microsoft.com/office/drawing/2014/main" id="{8E6139C6-ADD8-4DBC-6978-A69968704A79}"/>
                </a:ext>
              </a:extLst>
            </p:cNvPr>
            <p:cNvSpPr/>
            <p:nvPr/>
          </p:nvSpPr>
          <p:spPr>
            <a:xfrm>
              <a:off x="7993306" y="3374289"/>
              <a:ext cx="1822320" cy="107953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3" name="Rettangolo 22">
              <a:extLst>
                <a:ext uri="{FF2B5EF4-FFF2-40B4-BE49-F238E27FC236}">
                  <a16:creationId xmlns:a16="http://schemas.microsoft.com/office/drawing/2014/main" id="{0536D27D-CD66-09EC-C7B5-D4256365F4AB}"/>
                </a:ext>
              </a:extLst>
            </p:cNvPr>
            <p:cNvSpPr/>
            <p:nvPr/>
          </p:nvSpPr>
          <p:spPr>
            <a:xfrm>
              <a:off x="7993306" y="3136447"/>
              <a:ext cx="1822320" cy="107953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0" name="CasellaDiTesto 29">
              <a:extLst>
                <a:ext uri="{FF2B5EF4-FFF2-40B4-BE49-F238E27FC236}">
                  <a16:creationId xmlns:a16="http://schemas.microsoft.com/office/drawing/2014/main" id="{6B9BAF5F-B98A-F932-AD79-92612BECFA86}"/>
                </a:ext>
              </a:extLst>
            </p:cNvPr>
            <p:cNvSpPr txBox="1"/>
            <p:nvPr/>
          </p:nvSpPr>
          <p:spPr>
            <a:xfrm>
              <a:off x="9842888" y="3496080"/>
              <a:ext cx="1440970" cy="2890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b="1">
                  <a:solidFill>
                    <a:srgbClr val="FFC000"/>
                  </a:solidFill>
                </a:rPr>
                <a:t>Gold</a:t>
              </a:r>
              <a:r>
                <a:rPr lang="it-IT" b="1"/>
                <a:t> </a:t>
              </a:r>
              <a:r>
                <a:rPr lang="it-IT" err="1"/>
                <a:t>deposition</a:t>
              </a:r>
              <a:endParaRPr lang="it-IT"/>
            </a:p>
          </p:txBody>
        </p:sp>
        <p:sp>
          <p:nvSpPr>
            <p:cNvPr id="34" name="Rettangolo 33">
              <a:extLst>
                <a:ext uri="{FF2B5EF4-FFF2-40B4-BE49-F238E27FC236}">
                  <a16:creationId xmlns:a16="http://schemas.microsoft.com/office/drawing/2014/main" id="{59F2AF3E-D897-7008-4EA9-FED8A2E97E28}"/>
                </a:ext>
              </a:extLst>
            </p:cNvPr>
            <p:cNvSpPr/>
            <p:nvPr/>
          </p:nvSpPr>
          <p:spPr>
            <a:xfrm>
              <a:off x="7993305" y="3251855"/>
              <a:ext cx="1822320" cy="129807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37" name="Gruppo 36">
            <a:extLst>
              <a:ext uri="{FF2B5EF4-FFF2-40B4-BE49-F238E27FC236}">
                <a16:creationId xmlns:a16="http://schemas.microsoft.com/office/drawing/2014/main" id="{755984B9-734F-2028-A472-EA4BEA18CD2D}"/>
              </a:ext>
            </a:extLst>
          </p:cNvPr>
          <p:cNvGrpSpPr/>
          <p:nvPr/>
        </p:nvGrpSpPr>
        <p:grpSpPr>
          <a:xfrm>
            <a:off x="903631" y="2306852"/>
            <a:ext cx="5199217" cy="1029605"/>
            <a:chOff x="7448417" y="658386"/>
            <a:chExt cx="4446038" cy="805933"/>
          </a:xfrm>
        </p:grpSpPr>
        <p:sp>
          <p:nvSpPr>
            <p:cNvPr id="3" name="CasellaDiTesto 2">
              <a:extLst>
                <a:ext uri="{FF2B5EF4-FFF2-40B4-BE49-F238E27FC236}">
                  <a16:creationId xmlns:a16="http://schemas.microsoft.com/office/drawing/2014/main" id="{82CB7122-91B9-B3A5-37F2-B9E50BBFCBAC}"/>
                </a:ext>
              </a:extLst>
            </p:cNvPr>
            <p:cNvSpPr txBox="1"/>
            <p:nvPr/>
          </p:nvSpPr>
          <p:spPr>
            <a:xfrm>
              <a:off x="7448417" y="819598"/>
              <a:ext cx="4870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600"/>
                <a:t>a)</a:t>
              </a:r>
            </a:p>
          </p:txBody>
        </p:sp>
        <p:sp>
          <p:nvSpPr>
            <p:cNvPr id="27" name="Rettangolo 26">
              <a:extLst>
                <a:ext uri="{FF2B5EF4-FFF2-40B4-BE49-F238E27FC236}">
                  <a16:creationId xmlns:a16="http://schemas.microsoft.com/office/drawing/2014/main" id="{FBE375C1-0129-F6DC-F87A-3C955422748B}"/>
                </a:ext>
              </a:extLst>
            </p:cNvPr>
            <p:cNvSpPr/>
            <p:nvPr/>
          </p:nvSpPr>
          <p:spPr>
            <a:xfrm>
              <a:off x="8001842" y="788274"/>
              <a:ext cx="1822320" cy="676045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8" name="Rettangolo 27">
              <a:extLst>
                <a:ext uri="{FF2B5EF4-FFF2-40B4-BE49-F238E27FC236}">
                  <a16:creationId xmlns:a16="http://schemas.microsoft.com/office/drawing/2014/main" id="{4319D5A6-C432-865F-0140-0F7B2C80A90B}"/>
                </a:ext>
              </a:extLst>
            </p:cNvPr>
            <p:cNvSpPr/>
            <p:nvPr/>
          </p:nvSpPr>
          <p:spPr>
            <a:xfrm>
              <a:off x="8001842" y="658386"/>
              <a:ext cx="1822320" cy="129888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5" name="CasellaDiTesto 34">
              <a:extLst>
                <a:ext uri="{FF2B5EF4-FFF2-40B4-BE49-F238E27FC236}">
                  <a16:creationId xmlns:a16="http://schemas.microsoft.com/office/drawing/2014/main" id="{08D2096D-171A-AC71-A977-4AD1AAEBD7EF}"/>
                </a:ext>
              </a:extLst>
            </p:cNvPr>
            <p:cNvSpPr txBox="1"/>
            <p:nvPr/>
          </p:nvSpPr>
          <p:spPr>
            <a:xfrm>
              <a:off x="9890531" y="867101"/>
              <a:ext cx="2003924" cy="5059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b="1" err="1"/>
                <a:t>Silicon</a:t>
              </a:r>
              <a:r>
                <a:rPr lang="it-IT" err="1"/>
                <a:t>+</a:t>
              </a:r>
              <a:r>
                <a:rPr lang="it-IT" b="1" err="1">
                  <a:solidFill>
                    <a:schemeClr val="bg1">
                      <a:lumMod val="50000"/>
                    </a:schemeClr>
                  </a:solidFill>
                </a:rPr>
                <a:t>Silicon</a:t>
              </a:r>
              <a:r>
                <a:rPr lang="it-IT" b="1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it-IT" b="1" err="1">
                  <a:solidFill>
                    <a:schemeClr val="bg1">
                      <a:lumMod val="50000"/>
                    </a:schemeClr>
                  </a:solidFill>
                </a:rPr>
                <a:t>dioxide</a:t>
              </a:r>
              <a:r>
                <a:rPr lang="it-IT" b="1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</a:p>
            <a:p>
              <a:r>
                <a:rPr lang="it-IT" err="1"/>
                <a:t>substrate</a:t>
              </a:r>
              <a:endParaRPr lang="it-IT"/>
            </a:p>
          </p:txBody>
        </p:sp>
      </p:grpSp>
      <p:grpSp>
        <p:nvGrpSpPr>
          <p:cNvPr id="42" name="Gruppo 41">
            <a:extLst>
              <a:ext uri="{FF2B5EF4-FFF2-40B4-BE49-F238E27FC236}">
                <a16:creationId xmlns:a16="http://schemas.microsoft.com/office/drawing/2014/main" id="{2A8718A9-A321-6DAB-F2D6-AA3C6583F2E4}"/>
              </a:ext>
            </a:extLst>
          </p:cNvPr>
          <p:cNvGrpSpPr/>
          <p:nvPr/>
        </p:nvGrpSpPr>
        <p:grpSpPr>
          <a:xfrm>
            <a:off x="6514952" y="4145981"/>
            <a:ext cx="5272681" cy="1532002"/>
            <a:chOff x="5242364" y="3883700"/>
            <a:chExt cx="4508860" cy="1199190"/>
          </a:xfrm>
        </p:grpSpPr>
        <p:sp>
          <p:nvSpPr>
            <p:cNvPr id="14" name="CasellaDiTesto 13">
              <a:extLst>
                <a:ext uri="{FF2B5EF4-FFF2-40B4-BE49-F238E27FC236}">
                  <a16:creationId xmlns:a16="http://schemas.microsoft.com/office/drawing/2014/main" id="{B7349B09-B05E-72A6-4152-525276C05AFA}"/>
                </a:ext>
              </a:extLst>
            </p:cNvPr>
            <p:cNvSpPr txBox="1"/>
            <p:nvPr/>
          </p:nvSpPr>
          <p:spPr>
            <a:xfrm>
              <a:off x="5242364" y="4264713"/>
              <a:ext cx="4870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600"/>
                <a:t>d)</a:t>
              </a:r>
            </a:p>
          </p:txBody>
        </p:sp>
        <p:sp>
          <p:nvSpPr>
            <p:cNvPr id="16" name="Rettangolo 15">
              <a:extLst>
                <a:ext uri="{FF2B5EF4-FFF2-40B4-BE49-F238E27FC236}">
                  <a16:creationId xmlns:a16="http://schemas.microsoft.com/office/drawing/2014/main" id="{1242ECEB-3BA8-3555-50F2-314B4625678D}"/>
                </a:ext>
              </a:extLst>
            </p:cNvPr>
            <p:cNvSpPr/>
            <p:nvPr/>
          </p:nvSpPr>
          <p:spPr>
            <a:xfrm>
              <a:off x="5803452" y="4281487"/>
              <a:ext cx="1822320" cy="129807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8" name="Rettangolo 17">
              <a:extLst>
                <a:ext uri="{FF2B5EF4-FFF2-40B4-BE49-F238E27FC236}">
                  <a16:creationId xmlns:a16="http://schemas.microsoft.com/office/drawing/2014/main" id="{0B1E79CA-9842-544F-461F-BE41903347C7}"/>
                </a:ext>
              </a:extLst>
            </p:cNvPr>
            <p:cNvSpPr/>
            <p:nvPr/>
          </p:nvSpPr>
          <p:spPr>
            <a:xfrm>
              <a:off x="5803452" y="4035260"/>
              <a:ext cx="1822320" cy="129807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7B39FD4F-F4AA-A847-9859-21B616A6B5E5}"/>
                </a:ext>
              </a:extLst>
            </p:cNvPr>
            <p:cNvSpPr/>
            <p:nvPr/>
          </p:nvSpPr>
          <p:spPr>
            <a:xfrm>
              <a:off x="5803266" y="3883700"/>
              <a:ext cx="1822320" cy="161439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1" name="CasellaDiTesto 30">
              <a:extLst>
                <a:ext uri="{FF2B5EF4-FFF2-40B4-BE49-F238E27FC236}">
                  <a16:creationId xmlns:a16="http://schemas.microsoft.com/office/drawing/2014/main" id="{800FA5C1-D99B-2067-85DB-2515CE9A38B7}"/>
                </a:ext>
              </a:extLst>
            </p:cNvPr>
            <p:cNvSpPr txBox="1"/>
            <p:nvPr/>
          </p:nvSpPr>
          <p:spPr>
            <a:xfrm>
              <a:off x="7644217" y="4278621"/>
              <a:ext cx="2107007" cy="2890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b="1" err="1">
                  <a:solidFill>
                    <a:srgbClr val="FF0000"/>
                  </a:solidFill>
                </a:rPr>
                <a:t>Photoresist</a:t>
              </a:r>
              <a:r>
                <a:rPr lang="it-IT" b="1"/>
                <a:t> </a:t>
              </a:r>
              <a:r>
                <a:rPr lang="it-IT"/>
                <a:t>spin-coating</a:t>
              </a:r>
            </a:p>
          </p:txBody>
        </p:sp>
        <p:sp>
          <p:nvSpPr>
            <p:cNvPr id="33" name="Rettangolo 32">
              <a:extLst>
                <a:ext uri="{FF2B5EF4-FFF2-40B4-BE49-F238E27FC236}">
                  <a16:creationId xmlns:a16="http://schemas.microsoft.com/office/drawing/2014/main" id="{5314828F-CF6B-F3CA-E6E6-29C796FEFCA9}"/>
                </a:ext>
              </a:extLst>
            </p:cNvPr>
            <p:cNvSpPr/>
            <p:nvPr/>
          </p:nvSpPr>
          <p:spPr>
            <a:xfrm>
              <a:off x="5803171" y="4157485"/>
              <a:ext cx="1822320" cy="121136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1" name="Rettangolo 40">
              <a:extLst>
                <a:ext uri="{FF2B5EF4-FFF2-40B4-BE49-F238E27FC236}">
                  <a16:creationId xmlns:a16="http://schemas.microsoft.com/office/drawing/2014/main" id="{24009E65-E818-A69D-FC8D-03FBCB8DCF93}"/>
                </a:ext>
              </a:extLst>
            </p:cNvPr>
            <p:cNvSpPr/>
            <p:nvPr/>
          </p:nvSpPr>
          <p:spPr>
            <a:xfrm>
              <a:off x="5803170" y="4406845"/>
              <a:ext cx="1822320" cy="676045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2241349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Immagine 23">
            <a:extLst>
              <a:ext uri="{FF2B5EF4-FFF2-40B4-BE49-F238E27FC236}">
                <a16:creationId xmlns:a16="http://schemas.microsoft.com/office/drawing/2014/main" id="{9894867E-F553-D063-615C-B8845B5EE9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1508" y="3246340"/>
            <a:ext cx="4391684" cy="2543530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82701211-51EC-3111-7817-4AE124503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284" y="86512"/>
            <a:ext cx="11425804" cy="1344117"/>
          </a:xfrm>
        </p:spPr>
        <p:txBody>
          <a:bodyPr>
            <a:normAutofit/>
          </a:bodyPr>
          <a:lstStyle/>
          <a:p>
            <a:r>
              <a:rPr lang="it-IT" sz="3000" b="1">
                <a:latin typeface="Times New Roman" panose="02020603050405020304" pitchFamily="18" charset="0"/>
                <a:cs typeface="Times New Roman" panose="02020603050405020304" pitchFamily="18" charset="0"/>
              </a:rPr>
              <a:t>Devices layout </a:t>
            </a:r>
            <a:r>
              <a:rPr lang="it-IT" sz="3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optimization</a:t>
            </a:r>
            <a:endParaRPr lang="it-IT" sz="3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Connettore 1 11">
            <a:extLst>
              <a:ext uri="{FF2B5EF4-FFF2-40B4-BE49-F238E27FC236}">
                <a16:creationId xmlns:a16="http://schemas.microsoft.com/office/drawing/2014/main" id="{8FA3BD1E-C580-47E0-1BB0-D7FD3BBA8A80}"/>
              </a:ext>
            </a:extLst>
          </p:cNvPr>
          <p:cNvCxnSpPr>
            <a:cxnSpLocks/>
          </p:cNvCxnSpPr>
          <p:nvPr/>
        </p:nvCxnSpPr>
        <p:spPr>
          <a:xfrm>
            <a:off x="1196772" y="6199612"/>
            <a:ext cx="97760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magine 4" descr="Immagine che contiene testo, grafica vettoriale&#10;&#10;Descrizione generata automaticamente">
            <a:extLst>
              <a:ext uri="{FF2B5EF4-FFF2-40B4-BE49-F238E27FC236}">
                <a16:creationId xmlns:a16="http://schemas.microsoft.com/office/drawing/2014/main" id="{DA2927FC-4949-3106-589A-E639E6467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338" y="6243650"/>
            <a:ext cx="571946" cy="550734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4431A306-0357-5C96-18F6-8BF63E3DAF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580" y="6243650"/>
            <a:ext cx="603572" cy="60357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7650E748-1389-A992-DE13-CB2E52C925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02" y="6243650"/>
            <a:ext cx="936486" cy="527838"/>
          </a:xfrm>
          <a:prstGeom prst="rect">
            <a:avLst/>
          </a:prstGeom>
        </p:spPr>
      </p:pic>
      <p:pic>
        <p:nvPicPr>
          <p:cNvPr id="8" name="Picture 2" descr="IMEM-CNR">
            <a:extLst>
              <a:ext uri="{FF2B5EF4-FFF2-40B4-BE49-F238E27FC236}">
                <a16:creationId xmlns:a16="http://schemas.microsoft.com/office/drawing/2014/main" id="{7F6413A3-0289-81DE-1D15-E43FA43728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470" y="6243650"/>
            <a:ext cx="526974" cy="52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BC233B59-3F58-073B-D069-FCF464C54DB6}"/>
              </a:ext>
            </a:extLst>
          </p:cNvPr>
          <p:cNvSpPr txBox="1"/>
          <p:nvPr/>
        </p:nvSpPr>
        <p:spPr>
          <a:xfrm>
            <a:off x="9251687" y="6352143"/>
            <a:ext cx="1909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latin typeface="Times New Roman" panose="02020603050405020304" pitchFamily="18" charset="0"/>
                <a:cs typeface="Times New Roman" panose="02020603050405020304" pitchFamily="18" charset="0"/>
              </a:rPr>
              <a:t>Luciano Ferrucci</a:t>
            </a:r>
          </a:p>
        </p:txBody>
      </p:sp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CAAB459A-6E46-EBE3-5A28-0793E01CA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18038-1A00-4D0A-847D-EEAE199CCE1B}" type="slidenum">
              <a:rPr lang="it-IT" smtClean="0"/>
              <a:t>9</a:t>
            </a:fld>
            <a:endParaRPr lang="it-IT"/>
          </a:p>
        </p:txBody>
      </p:sp>
      <p:sp>
        <p:nvSpPr>
          <p:cNvPr id="13" name="Segnaposto contenuto 12">
            <a:extLst>
              <a:ext uri="{FF2B5EF4-FFF2-40B4-BE49-F238E27FC236}">
                <a16:creationId xmlns:a16="http://schemas.microsoft.com/office/drawing/2014/main" id="{13CF5257-736B-9462-58E5-A974662A0C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308684"/>
            <a:ext cx="5550068" cy="4868279"/>
          </a:xfrm>
        </p:spPr>
        <p:txBody>
          <a:bodyPr>
            <a:normAutofit/>
          </a:bodyPr>
          <a:lstStyle/>
          <a:p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devices layout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optimized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on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CleWin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CAD software,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passing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from 8 to 16 devices per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each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die.</a:t>
            </a:r>
          </a:p>
          <a:p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geometries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interest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distinguished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by: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Channel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width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fixed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W=[250;500;2000] µm (</a:t>
            </a:r>
            <a:r>
              <a:rPr lang="it-IT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w250, w500, w2000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each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geometry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the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channel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length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varied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L=[10;50;100;200] µm.</a:t>
            </a:r>
          </a:p>
          <a:p>
            <a:pPr marL="0" indent="0">
              <a:buNone/>
            </a:pPr>
            <a:endParaRPr lang="it-IT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1D4FFBA7-B269-8274-C07D-0C6A1B851A79}"/>
              </a:ext>
            </a:extLst>
          </p:cNvPr>
          <p:cNvSpPr txBox="1"/>
          <p:nvPr/>
        </p:nvSpPr>
        <p:spPr>
          <a:xfrm>
            <a:off x="11257665" y="1358500"/>
            <a:ext cx="9076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w250 </a:t>
            </a:r>
          </a:p>
          <a:p>
            <a:r>
              <a:rPr lang="it-IT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Old</a:t>
            </a:r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version</a:t>
            </a:r>
            <a:endParaRPr lang="it-IT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433160B6-398C-1B81-93DD-17783F470700}"/>
              </a:ext>
            </a:extLst>
          </p:cNvPr>
          <p:cNvSpPr txBox="1"/>
          <p:nvPr/>
        </p:nvSpPr>
        <p:spPr>
          <a:xfrm>
            <a:off x="11257665" y="4229129"/>
            <a:ext cx="9669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w250 </a:t>
            </a:r>
          </a:p>
          <a:p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it-IT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version</a:t>
            </a:r>
            <a:endParaRPr lang="it-IT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F9BF6455-3067-BBEB-2DAE-0F0CF0E9622A}"/>
              </a:ext>
            </a:extLst>
          </p:cNvPr>
          <p:cNvSpPr txBox="1"/>
          <p:nvPr/>
        </p:nvSpPr>
        <p:spPr>
          <a:xfrm>
            <a:off x="10624772" y="3559546"/>
            <a:ext cx="260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/>
              <a:t>*</a:t>
            </a:r>
          </a:p>
        </p:txBody>
      </p:sp>
      <p:sp>
        <p:nvSpPr>
          <p:cNvPr id="31" name="Rettangolo 30">
            <a:extLst>
              <a:ext uri="{FF2B5EF4-FFF2-40B4-BE49-F238E27FC236}">
                <a16:creationId xmlns:a16="http://schemas.microsoft.com/office/drawing/2014/main" id="{51E009AE-6306-118A-23EA-593098E48400}"/>
              </a:ext>
            </a:extLst>
          </p:cNvPr>
          <p:cNvSpPr/>
          <p:nvPr/>
        </p:nvSpPr>
        <p:spPr>
          <a:xfrm>
            <a:off x="10482128" y="3784768"/>
            <a:ext cx="260028" cy="200055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34" name="Gruppo 33">
            <a:extLst>
              <a:ext uri="{FF2B5EF4-FFF2-40B4-BE49-F238E27FC236}">
                <a16:creationId xmlns:a16="http://schemas.microsoft.com/office/drawing/2014/main" id="{9B6FE338-EEA8-E553-7159-F6144E2188EF}"/>
              </a:ext>
            </a:extLst>
          </p:cNvPr>
          <p:cNvGrpSpPr/>
          <p:nvPr/>
        </p:nvGrpSpPr>
        <p:grpSpPr>
          <a:xfrm>
            <a:off x="3921271" y="4127718"/>
            <a:ext cx="2157926" cy="1915157"/>
            <a:chOff x="3103926" y="4284454"/>
            <a:chExt cx="2157926" cy="1915157"/>
          </a:xfrm>
        </p:grpSpPr>
        <p:pic>
          <p:nvPicPr>
            <p:cNvPr id="21" name="Immagine 20">
              <a:extLst>
                <a:ext uri="{FF2B5EF4-FFF2-40B4-BE49-F238E27FC236}">
                  <a16:creationId xmlns:a16="http://schemas.microsoft.com/office/drawing/2014/main" id="{D0E30789-7BB9-4FD3-D67B-4B26255C9B4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320994" y="4437152"/>
              <a:ext cx="1540832" cy="1762459"/>
            </a:xfrm>
            <a:prstGeom prst="rect">
              <a:avLst/>
            </a:prstGeom>
          </p:spPr>
        </p:pic>
        <p:cxnSp>
          <p:nvCxnSpPr>
            <p:cNvPr id="23" name="Connettore 2 22">
              <a:extLst>
                <a:ext uri="{FF2B5EF4-FFF2-40B4-BE49-F238E27FC236}">
                  <a16:creationId xmlns:a16="http://schemas.microsoft.com/office/drawing/2014/main" id="{B69337D2-3BBD-25AC-B199-04969A491B8F}"/>
                </a:ext>
              </a:extLst>
            </p:cNvPr>
            <p:cNvCxnSpPr>
              <a:cxnSpLocks/>
            </p:cNvCxnSpPr>
            <p:nvPr/>
          </p:nvCxnSpPr>
          <p:spPr>
            <a:xfrm>
              <a:off x="3640822" y="4966283"/>
              <a:ext cx="0" cy="738231"/>
            </a:xfrm>
            <a:prstGeom prst="straightConnector1">
              <a:avLst/>
            </a:prstGeom>
            <a:ln w="28575">
              <a:headEnd type="triangle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Connettore 2 24">
              <a:extLst>
                <a:ext uri="{FF2B5EF4-FFF2-40B4-BE49-F238E27FC236}">
                  <a16:creationId xmlns:a16="http://schemas.microsoft.com/office/drawing/2014/main" id="{50B059FF-1AD2-1086-009F-FDB78020FED7}"/>
                </a:ext>
              </a:extLst>
            </p:cNvPr>
            <p:cNvCxnSpPr>
              <a:cxnSpLocks/>
            </p:cNvCxnSpPr>
            <p:nvPr/>
          </p:nvCxnSpPr>
          <p:spPr>
            <a:xfrm>
              <a:off x="3783435" y="5318620"/>
              <a:ext cx="637431" cy="0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CasellaDiTesto 27">
              <a:extLst>
                <a:ext uri="{FF2B5EF4-FFF2-40B4-BE49-F238E27FC236}">
                  <a16:creationId xmlns:a16="http://schemas.microsoft.com/office/drawing/2014/main" id="{54FBB2C9-E0E8-8230-78C6-A7C27F41FF21}"/>
                </a:ext>
              </a:extLst>
            </p:cNvPr>
            <p:cNvSpPr txBox="1"/>
            <p:nvPr/>
          </p:nvSpPr>
          <p:spPr>
            <a:xfrm rot="16200000">
              <a:off x="3042114" y="5166229"/>
              <a:ext cx="87716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200"/>
                <a:t>W=250 µm</a:t>
              </a:r>
            </a:p>
          </p:txBody>
        </p:sp>
        <p:sp>
          <p:nvSpPr>
            <p:cNvPr id="30" name="CasellaDiTesto 29">
              <a:extLst>
                <a:ext uri="{FF2B5EF4-FFF2-40B4-BE49-F238E27FC236}">
                  <a16:creationId xmlns:a16="http://schemas.microsoft.com/office/drawing/2014/main" id="{FC72D370-C41A-2069-D933-AD5127A64964}"/>
                </a:ext>
              </a:extLst>
            </p:cNvPr>
            <p:cNvSpPr txBox="1"/>
            <p:nvPr/>
          </p:nvSpPr>
          <p:spPr>
            <a:xfrm>
              <a:off x="3733852" y="5039082"/>
              <a:ext cx="75212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100"/>
                <a:t>L=200 µm</a:t>
              </a:r>
            </a:p>
          </p:txBody>
        </p:sp>
        <p:sp>
          <p:nvSpPr>
            <p:cNvPr id="32" name="Rettangolo 31">
              <a:extLst>
                <a:ext uri="{FF2B5EF4-FFF2-40B4-BE49-F238E27FC236}">
                  <a16:creationId xmlns:a16="http://schemas.microsoft.com/office/drawing/2014/main" id="{7B1DFFFB-C670-651F-538C-B4760CFC39E6}"/>
                </a:ext>
              </a:extLst>
            </p:cNvPr>
            <p:cNvSpPr/>
            <p:nvPr/>
          </p:nvSpPr>
          <p:spPr>
            <a:xfrm>
              <a:off x="3103926" y="4411983"/>
              <a:ext cx="1921109" cy="1776231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3" name="CasellaDiTesto 32">
              <a:extLst>
                <a:ext uri="{FF2B5EF4-FFF2-40B4-BE49-F238E27FC236}">
                  <a16:creationId xmlns:a16="http://schemas.microsoft.com/office/drawing/2014/main" id="{32CD799C-027F-806C-8F41-648D5F638B0E}"/>
                </a:ext>
              </a:extLst>
            </p:cNvPr>
            <p:cNvSpPr txBox="1"/>
            <p:nvPr/>
          </p:nvSpPr>
          <p:spPr>
            <a:xfrm>
              <a:off x="5001824" y="4284454"/>
              <a:ext cx="2600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2000"/>
                <a:t>*</a:t>
              </a:r>
            </a:p>
          </p:txBody>
        </p:sp>
      </p:grpSp>
      <p:pic>
        <p:nvPicPr>
          <p:cNvPr id="27" name="Immagine 26">
            <a:extLst>
              <a:ext uri="{FF2B5EF4-FFF2-40B4-BE49-F238E27FC236}">
                <a16:creationId xmlns:a16="http://schemas.microsoft.com/office/drawing/2014/main" id="{727650DE-6129-ED15-189B-FF6EA7AE6F6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568" y="86512"/>
            <a:ext cx="3350114" cy="2667740"/>
          </a:xfrm>
          <a:prstGeom prst="rect">
            <a:avLst/>
          </a:prstGeom>
        </p:spPr>
      </p:pic>
      <p:cxnSp>
        <p:nvCxnSpPr>
          <p:cNvPr id="36" name="Connettore 2 35">
            <a:extLst>
              <a:ext uri="{FF2B5EF4-FFF2-40B4-BE49-F238E27FC236}">
                <a16:creationId xmlns:a16="http://schemas.microsoft.com/office/drawing/2014/main" id="{09BC923E-AB52-EEC7-8EC9-0E5AE64AF087}"/>
              </a:ext>
            </a:extLst>
          </p:cNvPr>
          <p:cNvCxnSpPr>
            <a:cxnSpLocks/>
          </p:cNvCxnSpPr>
          <p:nvPr/>
        </p:nvCxnSpPr>
        <p:spPr>
          <a:xfrm>
            <a:off x="7941568" y="2739169"/>
            <a:ext cx="3316097" cy="0"/>
          </a:xfrm>
          <a:prstGeom prst="straightConnector1">
            <a:avLst/>
          </a:prstGeom>
          <a:ln w="2857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5E47786E-FBEE-E76C-0405-B887A466F8B1}"/>
              </a:ext>
            </a:extLst>
          </p:cNvPr>
          <p:cNvSpPr txBox="1"/>
          <p:nvPr/>
        </p:nvSpPr>
        <p:spPr>
          <a:xfrm>
            <a:off x="9223551" y="2727874"/>
            <a:ext cx="76495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100"/>
              <a:t>19,92 mm</a:t>
            </a:r>
          </a:p>
        </p:txBody>
      </p:sp>
      <p:cxnSp>
        <p:nvCxnSpPr>
          <p:cNvPr id="43" name="Connettore 2 42">
            <a:extLst>
              <a:ext uri="{FF2B5EF4-FFF2-40B4-BE49-F238E27FC236}">
                <a16:creationId xmlns:a16="http://schemas.microsoft.com/office/drawing/2014/main" id="{6F79BE40-BB21-E973-5F24-7E79CD96580D}"/>
              </a:ext>
            </a:extLst>
          </p:cNvPr>
          <p:cNvCxnSpPr>
            <a:cxnSpLocks/>
          </p:cNvCxnSpPr>
          <p:nvPr/>
        </p:nvCxnSpPr>
        <p:spPr>
          <a:xfrm>
            <a:off x="7894996" y="84821"/>
            <a:ext cx="0" cy="2654348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CasellaDiTesto 43">
            <a:extLst>
              <a:ext uri="{FF2B5EF4-FFF2-40B4-BE49-F238E27FC236}">
                <a16:creationId xmlns:a16="http://schemas.microsoft.com/office/drawing/2014/main" id="{2DBF5508-A283-5DBA-D023-EDB1BC546B3D}"/>
              </a:ext>
            </a:extLst>
          </p:cNvPr>
          <p:cNvSpPr txBox="1"/>
          <p:nvPr/>
        </p:nvSpPr>
        <p:spPr>
          <a:xfrm rot="16200000">
            <a:off x="7346770" y="1170184"/>
            <a:ext cx="8194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/>
              <a:t>15,92 mm</a:t>
            </a:r>
          </a:p>
        </p:txBody>
      </p:sp>
      <p:cxnSp>
        <p:nvCxnSpPr>
          <p:cNvPr id="46" name="Connettore 2 45">
            <a:extLst>
              <a:ext uri="{FF2B5EF4-FFF2-40B4-BE49-F238E27FC236}">
                <a16:creationId xmlns:a16="http://schemas.microsoft.com/office/drawing/2014/main" id="{8A380557-60F6-2ED7-2C10-34A608BA5264}"/>
              </a:ext>
            </a:extLst>
          </p:cNvPr>
          <p:cNvCxnSpPr>
            <a:cxnSpLocks/>
          </p:cNvCxnSpPr>
          <p:nvPr/>
        </p:nvCxnSpPr>
        <p:spPr>
          <a:xfrm>
            <a:off x="6916675" y="5784996"/>
            <a:ext cx="4366157" cy="0"/>
          </a:xfrm>
          <a:prstGeom prst="straightConnector1">
            <a:avLst/>
          </a:prstGeom>
          <a:ln w="2857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CasellaDiTesto 46">
            <a:extLst>
              <a:ext uri="{FF2B5EF4-FFF2-40B4-BE49-F238E27FC236}">
                <a16:creationId xmlns:a16="http://schemas.microsoft.com/office/drawing/2014/main" id="{9FA77AE7-B3D5-6726-C0EB-9B600BD5CAB1}"/>
              </a:ext>
            </a:extLst>
          </p:cNvPr>
          <p:cNvSpPr txBox="1"/>
          <p:nvPr/>
        </p:nvSpPr>
        <p:spPr>
          <a:xfrm>
            <a:off x="8819566" y="5787682"/>
            <a:ext cx="69281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100"/>
              <a:t>27,9 mm</a:t>
            </a:r>
          </a:p>
        </p:txBody>
      </p:sp>
      <p:cxnSp>
        <p:nvCxnSpPr>
          <p:cNvPr id="48" name="Connettore 2 47">
            <a:extLst>
              <a:ext uri="{FF2B5EF4-FFF2-40B4-BE49-F238E27FC236}">
                <a16:creationId xmlns:a16="http://schemas.microsoft.com/office/drawing/2014/main" id="{7EC55D68-2E20-187E-7ABE-53D27B5569E1}"/>
              </a:ext>
            </a:extLst>
          </p:cNvPr>
          <p:cNvCxnSpPr>
            <a:cxnSpLocks/>
          </p:cNvCxnSpPr>
          <p:nvPr/>
        </p:nvCxnSpPr>
        <p:spPr>
          <a:xfrm>
            <a:off x="6867212" y="3251251"/>
            <a:ext cx="0" cy="2533745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CasellaDiTesto 48">
            <a:extLst>
              <a:ext uri="{FF2B5EF4-FFF2-40B4-BE49-F238E27FC236}">
                <a16:creationId xmlns:a16="http://schemas.microsoft.com/office/drawing/2014/main" id="{6B3AE524-5AA5-1E3F-7573-62A6B8B29F9E}"/>
              </a:ext>
            </a:extLst>
          </p:cNvPr>
          <p:cNvSpPr txBox="1"/>
          <p:nvPr/>
        </p:nvSpPr>
        <p:spPr>
          <a:xfrm rot="16200000">
            <a:off x="6375038" y="4336614"/>
            <a:ext cx="7409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/>
              <a:t>16,1 mm</a:t>
            </a:r>
          </a:p>
        </p:txBody>
      </p:sp>
    </p:spTree>
    <p:extLst>
      <p:ext uri="{BB962C8B-B14F-4D97-AF65-F5344CB8AC3E}">
        <p14:creationId xmlns:p14="http://schemas.microsoft.com/office/powerpoint/2010/main" val="461336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1" grpId="0" animBg="1"/>
    </p:bld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</TotalTime>
  <Words>2398</Words>
  <Application>Microsoft Office PowerPoint</Application>
  <PresentationFormat>Widescreen</PresentationFormat>
  <Paragraphs>420</Paragraphs>
  <Slides>35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35</vt:i4>
      </vt:variant>
    </vt:vector>
  </HeadingPairs>
  <TitlesOfParts>
    <vt:vector size="36" baseType="lpstr">
      <vt:lpstr>Tema di Office</vt:lpstr>
      <vt:lpstr>Presentazione standard di PowerPoint</vt:lpstr>
      <vt:lpstr>Contents</vt:lpstr>
      <vt:lpstr>Memristors</vt:lpstr>
      <vt:lpstr>Organic memristors</vt:lpstr>
      <vt:lpstr>Inkjet printing technologies</vt:lpstr>
      <vt:lpstr>Piezoelectric actuation principle</vt:lpstr>
      <vt:lpstr>Project goals</vt:lpstr>
      <vt:lpstr>Fabrication process</vt:lpstr>
      <vt:lpstr>Devices layout optimization</vt:lpstr>
      <vt:lpstr>Devices layout optimization</vt:lpstr>
      <vt:lpstr>Photolithography</vt:lpstr>
      <vt:lpstr>Fabrication process</vt:lpstr>
      <vt:lpstr>Inkjet printing optimization</vt:lpstr>
      <vt:lpstr>Ink characterization</vt:lpstr>
      <vt:lpstr>Ink characterization</vt:lpstr>
      <vt:lpstr>FESEM results – 2 PANI layers @ 500 µg/ml</vt:lpstr>
      <vt:lpstr>FESEM results – 5 PANI layers @ 500 µg/ml</vt:lpstr>
      <vt:lpstr>Inkjet printer parameters optimization</vt:lpstr>
      <vt:lpstr>Inkjet printer parameters optimization – poor results</vt:lpstr>
      <vt:lpstr>Inkjet printer parameters optimization – best results</vt:lpstr>
      <vt:lpstr>Drying procedure</vt:lpstr>
      <vt:lpstr>Drying procedure – short vs long dry process</vt:lpstr>
      <vt:lpstr>Electrical characterization</vt:lpstr>
      <vt:lpstr>Hysteresis</vt:lpstr>
      <vt:lpstr>Hysteresis-Results</vt:lpstr>
      <vt:lpstr>Kinetics in voltage and time</vt:lpstr>
      <vt:lpstr>Kinetics in voltage-Results</vt:lpstr>
      <vt:lpstr>Kinetics in time-Results</vt:lpstr>
      <vt:lpstr>Endurance</vt:lpstr>
      <vt:lpstr>Presentazione standard di PowerPoint</vt:lpstr>
      <vt:lpstr>LTP &amp; LTD</vt:lpstr>
      <vt:lpstr>LTP &amp; LTD-Results</vt:lpstr>
      <vt:lpstr>Conclusions and future perspectives</vt:lpstr>
      <vt:lpstr>References</vt:lpstr>
      <vt:lpstr>Thank you for your attention!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FERRUCCI LUCIANO</dc:creator>
  <cp:lastModifiedBy>FERRUCCI LUCIANO</cp:lastModifiedBy>
  <cp:revision>39</cp:revision>
  <dcterms:created xsi:type="dcterms:W3CDTF">2022-09-14T18:41:40Z</dcterms:created>
  <dcterms:modified xsi:type="dcterms:W3CDTF">2022-10-12T15:15:40Z</dcterms:modified>
</cp:coreProperties>
</file>