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4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5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320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32" r:id="rId12"/>
    <p:sldId id="333" r:id="rId13"/>
    <p:sldId id="334" r:id="rId14"/>
    <p:sldId id="335" r:id="rId15"/>
    <p:sldId id="336" r:id="rId16"/>
    <p:sldId id="329" r:id="rId17"/>
    <p:sldId id="339" r:id="rId18"/>
    <p:sldId id="337" r:id="rId19"/>
    <p:sldId id="331" r:id="rId20"/>
    <p:sldId id="338" r:id="rId21"/>
    <p:sldId id="318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4A57"/>
    <a:srgbClr val="F58949"/>
    <a:srgbClr val="FFCA19"/>
    <a:srgbClr val="EAB200"/>
    <a:srgbClr val="F8B388"/>
    <a:srgbClr val="F7A26D"/>
    <a:srgbClr val="FFFE97"/>
    <a:srgbClr val="F5E15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88813" autoAdjust="0"/>
  </p:normalViewPr>
  <p:slideViewPr>
    <p:cSldViewPr snapToGrid="0">
      <p:cViewPr varScale="1">
        <p:scale>
          <a:sx n="70" d="100"/>
          <a:sy n="70" d="100"/>
        </p:scale>
        <p:origin x="1032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D:\Dario\PoliTO\Magistrale\Thesis\possibili_miglioramenti\ImprovementsResul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D:\Dario\PoliTO\Magistrale\Thesis\possibili_miglioramenti\Improvements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v>Min. threshold</c:v>
          </c:tx>
          <c:spPr>
            <a:ln w="22225" cap="rnd" cmpd="sng" algn="ctr">
              <a:solidFill>
                <a:srgbClr val="FFC000"/>
              </a:solidFill>
              <a:prstDash val="sysDash"/>
              <a:round/>
            </a:ln>
            <a:effectLst/>
          </c:spPr>
          <c:marker>
            <c:symbol val="none"/>
          </c:marker>
          <c:val>
            <c:numRef>
              <c:f>(Sheet1!$H$34:$H$50,Sheet1!$H$52:$H$55,Sheet1!$H$57:$H$60)</c:f>
              <c:numCache>
                <c:formatCode>General</c:formatCode>
                <c:ptCount val="25"/>
                <c:pt idx="0">
                  <c:v>30</c:v>
                </c:pt>
                <c:pt idx="1">
                  <c:v>29.4</c:v>
                </c:pt>
                <c:pt idx="2">
                  <c:v>50.8</c:v>
                </c:pt>
                <c:pt idx="3">
                  <c:v>52.1</c:v>
                </c:pt>
                <c:pt idx="4">
                  <c:v>57.9</c:v>
                </c:pt>
                <c:pt idx="5">
                  <c:v>58.8</c:v>
                </c:pt>
                <c:pt idx="6">
                  <c:v>83.2</c:v>
                </c:pt>
                <c:pt idx="7">
                  <c:v>93.1</c:v>
                </c:pt>
                <c:pt idx="8">
                  <c:v>92.9</c:v>
                </c:pt>
                <c:pt idx="9">
                  <c:v>96.7</c:v>
                </c:pt>
                <c:pt idx="10">
                  <c:v>114.8</c:v>
                </c:pt>
                <c:pt idx="11">
                  <c:v>123.8</c:v>
                </c:pt>
                <c:pt idx="12">
                  <c:v>126.7</c:v>
                </c:pt>
                <c:pt idx="13">
                  <c:v>126.6</c:v>
                </c:pt>
                <c:pt idx="14">
                  <c:v>154</c:v>
                </c:pt>
                <c:pt idx="15">
                  <c:v>154</c:v>
                </c:pt>
                <c:pt idx="16">
                  <c:v>151.4</c:v>
                </c:pt>
                <c:pt idx="17">
                  <c:v>180.6</c:v>
                </c:pt>
                <c:pt idx="18">
                  <c:v>188.5</c:v>
                </c:pt>
                <c:pt idx="19">
                  <c:v>189.5</c:v>
                </c:pt>
                <c:pt idx="20">
                  <c:v>201.8</c:v>
                </c:pt>
                <c:pt idx="21">
                  <c:v>207.3</c:v>
                </c:pt>
                <c:pt idx="22">
                  <c:v>215.5</c:v>
                </c:pt>
                <c:pt idx="23">
                  <c:v>216.2</c:v>
                </c:pt>
                <c:pt idx="24">
                  <c:v>211.4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95D5-44C5-8A01-2A0590A50174}"/>
            </c:ext>
          </c:extLst>
        </c:ser>
        <c:ser>
          <c:idx val="1"/>
          <c:order val="1"/>
          <c:tx>
            <c:v>Reached trust value</c:v>
          </c:tx>
          <c:spPr>
            <a:ln w="22225" cap="rnd" cmpd="sng" algn="ctr">
              <a:solidFill>
                <a:srgbClr val="044A57"/>
              </a:solidFill>
              <a:prstDash val="solid"/>
              <a:round/>
            </a:ln>
            <a:effectLst/>
          </c:spPr>
          <c:marker>
            <c:symbol val="none"/>
          </c:marker>
          <c:val>
            <c:numRef>
              <c:f>(Sheet1!$I$34:$I$50,Sheet1!$I$52:$I$55,Sheet1!$I$57:$I$60)</c:f>
              <c:numCache>
                <c:formatCode>General</c:formatCode>
                <c:ptCount val="25"/>
                <c:pt idx="0">
                  <c:v>40</c:v>
                </c:pt>
                <c:pt idx="1">
                  <c:v>49</c:v>
                </c:pt>
                <c:pt idx="2">
                  <c:v>61</c:v>
                </c:pt>
                <c:pt idx="3">
                  <c:v>73</c:v>
                </c:pt>
                <c:pt idx="4">
                  <c:v>81</c:v>
                </c:pt>
                <c:pt idx="5">
                  <c:v>94</c:v>
                </c:pt>
                <c:pt idx="6">
                  <c:v>107</c:v>
                </c:pt>
                <c:pt idx="7">
                  <c:v>133</c:v>
                </c:pt>
                <c:pt idx="8">
                  <c:v>146</c:v>
                </c:pt>
                <c:pt idx="9">
                  <c:v>147</c:v>
                </c:pt>
                <c:pt idx="10">
                  <c:v>148</c:v>
                </c:pt>
                <c:pt idx="11">
                  <c:v>155</c:v>
                </c:pt>
                <c:pt idx="12">
                  <c:v>173</c:v>
                </c:pt>
                <c:pt idx="13">
                  <c:v>187</c:v>
                </c:pt>
                <c:pt idx="14">
                  <c:v>200</c:v>
                </c:pt>
                <c:pt idx="15">
                  <c:v>214</c:v>
                </c:pt>
                <c:pt idx="16">
                  <c:v>224</c:v>
                </c:pt>
                <c:pt idx="17">
                  <c:v>240</c:v>
                </c:pt>
                <c:pt idx="18">
                  <c:v>246</c:v>
                </c:pt>
                <c:pt idx="19">
                  <c:v>262</c:v>
                </c:pt>
                <c:pt idx="20">
                  <c:v>279</c:v>
                </c:pt>
                <c:pt idx="21">
                  <c:v>286</c:v>
                </c:pt>
                <c:pt idx="22">
                  <c:v>297</c:v>
                </c:pt>
                <c:pt idx="23">
                  <c:v>297</c:v>
                </c:pt>
                <c:pt idx="24">
                  <c:v>289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95D5-44C5-8A01-2A0590A501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59726655"/>
        <c:axId val="1244379087"/>
      </c:lineChart>
      <c:catAx>
        <c:axId val="1059726655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900" b="0" i="0" u="none" strike="noStrike" kern="1200" cap="none" spc="20" baseline="0">
                <a:solidFill>
                  <a:srgbClr val="044A57"/>
                </a:solidFill>
                <a:latin typeface="Bahnschrift SemiLight" panose="020B0502040204020203" pitchFamily="34" charset="0"/>
                <a:ea typeface="+mn-ea"/>
                <a:cs typeface="+mn-cs"/>
              </a:defRPr>
            </a:pPr>
            <a:endParaRPr lang="en-US"/>
          </a:p>
        </c:txPr>
        <c:crossAx val="1244379087"/>
        <c:crosses val="autoZero"/>
        <c:auto val="1"/>
        <c:lblAlgn val="ctr"/>
        <c:lblOffset val="100"/>
        <c:noMultiLvlLbl val="0"/>
      </c:catAx>
      <c:valAx>
        <c:axId val="1244379087"/>
        <c:scaling>
          <c:orientation val="minMax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>
                  <a:defRPr lang="en-GB" sz="1400" b="0" i="0" u="none" strike="noStrike" kern="1200" cap="none" spc="20" baseline="0">
                    <a:solidFill>
                      <a:srgbClr val="044A57"/>
                    </a:solidFill>
                    <a:latin typeface="Bahnschrift SemiLight" panose="020B0502040204020203" pitchFamily="34" charset="0"/>
                    <a:ea typeface="+mn-ea"/>
                    <a:cs typeface="+mn-cs"/>
                  </a:defRPr>
                </a:pPr>
                <a:r>
                  <a:rPr lang="en-GB" sz="1400" b="0" i="0" u="none" strike="noStrike" kern="1200" cap="none" spc="20" baseline="0">
                    <a:solidFill>
                      <a:srgbClr val="044A57"/>
                    </a:solidFill>
                    <a:latin typeface="Bahnschrift SemiLight" panose="020B0502040204020203" pitchFamily="34" charset="0"/>
                    <a:ea typeface="+mn-ea"/>
                    <a:cs typeface="+mn-cs"/>
                  </a:rPr>
                  <a:t>Trust value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>
                <a:defRPr lang="en-GB" sz="1400" b="0" i="0" u="none" strike="noStrike" kern="1200" cap="none" spc="20" baseline="0">
                  <a:solidFill>
                    <a:srgbClr val="044A57"/>
                  </a:solidFill>
                  <a:latin typeface="Bahnschrift SemiLight" panose="020B0502040204020203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900" b="0" i="0" u="none" strike="noStrike" kern="1200" cap="none" spc="20" baseline="0">
                <a:solidFill>
                  <a:srgbClr val="044A57"/>
                </a:solidFill>
                <a:latin typeface="Bahnschrift SemiLight" panose="020B0502040204020203" pitchFamily="34" charset="0"/>
                <a:ea typeface="+mn-ea"/>
                <a:cs typeface="+mn-cs"/>
              </a:defRPr>
            </a:pPr>
            <a:endParaRPr lang="en-US"/>
          </a:p>
        </c:txPr>
        <c:crossAx val="10597266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cap="none" baseline="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v>Min. threshold</c:v>
          </c:tx>
          <c:spPr>
            <a:ln w="22225" cap="rnd" cmpd="sng" algn="ctr">
              <a:solidFill>
                <a:srgbClr val="FFC000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Lit>
              <c:ptCount val="25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  <c:pt idx="6">
                <c:v>7</c:v>
              </c:pt>
              <c:pt idx="7">
                <c:v>8</c:v>
              </c:pt>
              <c:pt idx="8">
                <c:v>9</c:v>
              </c:pt>
              <c:pt idx="9">
                <c:v>10</c:v>
              </c:pt>
              <c:pt idx="10">
                <c:v>11</c:v>
              </c:pt>
              <c:pt idx="11">
                <c:v>12</c:v>
              </c:pt>
              <c:pt idx="12">
                <c:v>13</c:v>
              </c:pt>
              <c:pt idx="13">
                <c:v>14</c:v>
              </c:pt>
              <c:pt idx="14">
                <c:v>15</c:v>
              </c:pt>
              <c:pt idx="15">
                <c:v>16</c:v>
              </c:pt>
              <c:pt idx="16">
                <c:v>17</c:v>
              </c:pt>
              <c:pt idx="17">
                <c:v>18</c:v>
              </c:pt>
              <c:pt idx="18">
                <c:v>19</c:v>
              </c:pt>
              <c:pt idx="19">
                <c:v>20</c:v>
              </c:pt>
              <c:pt idx="20">
                <c:v>21</c:v>
              </c:pt>
              <c:pt idx="21">
                <c:v>22</c:v>
              </c:pt>
              <c:pt idx="22">
                <c:v>23</c:v>
              </c:pt>
              <c:pt idx="23">
                <c:v>24</c:v>
              </c:pt>
              <c:pt idx="24">
                <c:v>25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(Sheet1!$G$3:$G$20,Sheet1!$G$22:$G$25,Sheet1!$G$27:$G$29)</c:f>
              <c:numCache>
                <c:formatCode>General</c:formatCode>
                <c:ptCount val="25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7</c:v>
                </c:pt>
                <c:pt idx="7">
                  <c:v>7</c:v>
                </c:pt>
                <c:pt idx="8">
                  <c:v>7</c:v>
                </c:pt>
                <c:pt idx="9">
                  <c:v>7</c:v>
                </c:pt>
                <c:pt idx="10">
                  <c:v>9</c:v>
                </c:pt>
                <c:pt idx="11">
                  <c:v>9</c:v>
                </c:pt>
                <c:pt idx="12">
                  <c:v>9</c:v>
                </c:pt>
                <c:pt idx="13">
                  <c:v>9</c:v>
                </c:pt>
                <c:pt idx="14">
                  <c:v>11</c:v>
                </c:pt>
                <c:pt idx="15">
                  <c:v>11</c:v>
                </c:pt>
                <c:pt idx="16">
                  <c:v>11</c:v>
                </c:pt>
                <c:pt idx="17">
                  <c:v>13</c:v>
                </c:pt>
                <c:pt idx="18">
                  <c:v>13</c:v>
                </c:pt>
                <c:pt idx="19">
                  <c:v>13</c:v>
                </c:pt>
                <c:pt idx="20">
                  <c:v>13</c:v>
                </c:pt>
                <c:pt idx="21">
                  <c:v>13</c:v>
                </c:pt>
                <c:pt idx="22">
                  <c:v>13</c:v>
                </c:pt>
                <c:pt idx="23">
                  <c:v>13</c:v>
                </c:pt>
                <c:pt idx="24">
                  <c:v>13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0-F4D2-4BBC-9C56-5348FE3E7772}"/>
            </c:ext>
          </c:extLst>
        </c:ser>
        <c:ser>
          <c:idx val="1"/>
          <c:order val="1"/>
          <c:tx>
            <c:v>Trustworthy nodes</c:v>
          </c:tx>
          <c:spPr>
            <a:ln w="22225" cap="rnd" cmpd="sng" algn="ctr">
              <a:solidFill>
                <a:srgbClr val="044A57"/>
              </a:solidFill>
              <a:round/>
            </a:ln>
            <a:effectLst/>
          </c:spPr>
          <c:marker>
            <c:symbol val="none"/>
          </c:marker>
          <c:cat>
            <c:strLit>
              <c:ptCount val="25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  <c:pt idx="6">
                <c:v>7</c:v>
              </c:pt>
              <c:pt idx="7">
                <c:v>8</c:v>
              </c:pt>
              <c:pt idx="8">
                <c:v>9</c:v>
              </c:pt>
              <c:pt idx="9">
                <c:v>10</c:v>
              </c:pt>
              <c:pt idx="10">
                <c:v>11</c:v>
              </c:pt>
              <c:pt idx="11">
                <c:v>12</c:v>
              </c:pt>
              <c:pt idx="12">
                <c:v>13</c:v>
              </c:pt>
              <c:pt idx="13">
                <c:v>14</c:v>
              </c:pt>
              <c:pt idx="14">
                <c:v>15</c:v>
              </c:pt>
              <c:pt idx="15">
                <c:v>16</c:v>
              </c:pt>
              <c:pt idx="16">
                <c:v>17</c:v>
              </c:pt>
              <c:pt idx="17">
                <c:v>18</c:v>
              </c:pt>
              <c:pt idx="18">
                <c:v>19</c:v>
              </c:pt>
              <c:pt idx="19">
                <c:v>20</c:v>
              </c:pt>
              <c:pt idx="20">
                <c:v>21</c:v>
              </c:pt>
              <c:pt idx="21">
                <c:v>22</c:v>
              </c:pt>
              <c:pt idx="22">
                <c:v>23</c:v>
              </c:pt>
              <c:pt idx="23">
                <c:v>24</c:v>
              </c:pt>
              <c:pt idx="24">
                <c:v>25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(Sheet1!$H$3:$H$20,Sheet1!$H$22:$H$25,Sheet1!$H$27:$H$29)</c:f>
              <c:numCache>
                <c:formatCode>General</c:formatCode>
                <c:ptCount val="25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  <c:pt idx="7">
                  <c:v>11</c:v>
                </c:pt>
                <c:pt idx="8">
                  <c:v>12</c:v>
                </c:pt>
                <c:pt idx="9">
                  <c:v>11</c:v>
                </c:pt>
                <c:pt idx="10">
                  <c:v>12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16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  <c:pt idx="24">
                  <c:v>12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1-F4D2-4BBC-9C56-5348FE3E77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59726655"/>
        <c:axId val="1244379087"/>
      </c:lineChart>
      <c:catAx>
        <c:axId val="1059726655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900" b="0" i="0" u="none" strike="noStrike" kern="1200" cap="none" spc="20" baseline="0">
                <a:solidFill>
                  <a:srgbClr val="044A57"/>
                </a:solidFill>
                <a:latin typeface="Bahnschrift SemiLight" panose="020B0502040204020203" pitchFamily="34" charset="0"/>
                <a:ea typeface="+mn-ea"/>
                <a:cs typeface="+mn-cs"/>
              </a:defRPr>
            </a:pPr>
            <a:endParaRPr lang="en-US"/>
          </a:p>
        </c:txPr>
        <c:crossAx val="1244379087"/>
        <c:crosses val="autoZero"/>
        <c:auto val="1"/>
        <c:lblAlgn val="ctr"/>
        <c:lblOffset val="100"/>
        <c:noMultiLvlLbl val="0"/>
      </c:catAx>
      <c:valAx>
        <c:axId val="1244379087"/>
        <c:scaling>
          <c:orientation val="minMax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>
                  <a:defRPr lang="en-GB" sz="1400" b="0" i="0" u="none" strike="noStrike" kern="1200" cap="none" spc="20" baseline="0">
                    <a:solidFill>
                      <a:srgbClr val="044A57"/>
                    </a:solidFill>
                    <a:latin typeface="Bahnschrift SemiLight" panose="020B0502040204020203" pitchFamily="34" charset="0"/>
                    <a:ea typeface="+mn-ea"/>
                    <a:cs typeface="+mn-cs"/>
                  </a:defRPr>
                </a:pPr>
                <a:r>
                  <a:rPr lang="en-GB" sz="1400" b="0" i="0" u="none" strike="noStrike" kern="1200" cap="none" spc="20" baseline="0">
                    <a:solidFill>
                      <a:srgbClr val="044A57"/>
                    </a:solidFill>
                    <a:latin typeface="Bahnschrift SemiLight" panose="020B0502040204020203" pitchFamily="34" charset="0"/>
                    <a:ea typeface="+mn-ea"/>
                    <a:cs typeface="+mn-cs"/>
                  </a:rPr>
                  <a:t>Number of nodes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>
                <a:defRPr lang="en-GB" sz="1400" b="0" i="0" u="none" strike="noStrike" kern="1200" cap="none" spc="20" baseline="0">
                  <a:solidFill>
                    <a:srgbClr val="044A57"/>
                  </a:solidFill>
                  <a:latin typeface="Bahnschrift SemiLight" panose="020B0502040204020203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900" b="0" i="0" u="none" strike="noStrike" kern="1200" cap="none" spc="20" baseline="0">
                <a:solidFill>
                  <a:srgbClr val="044A57"/>
                </a:solidFill>
                <a:latin typeface="Bahnschrift SemiLight" panose="020B0502040204020203" pitchFamily="34" charset="0"/>
                <a:ea typeface="+mn-ea"/>
                <a:cs typeface="+mn-cs"/>
              </a:defRPr>
            </a:pPr>
            <a:endParaRPr lang="en-US"/>
          </a:p>
        </c:txPr>
        <c:crossAx val="10597266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 cap="none" baseline="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11D01-22D1-4F2B-A738-76212F336287}" type="datetimeFigureOut">
              <a:rPr lang="it-IT" smtClean="0"/>
              <a:t>11/10/2022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A18B5-F02E-4119-A15D-8CC8CE7EB9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43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[…]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The selected consensus mechanism is </a:t>
            </a:r>
            <a:r>
              <a:rPr lang="en-GB" sz="1800" b="0" i="0" u="none" strike="noStrike" baseline="0" dirty="0">
                <a:latin typeface="SFTI1200"/>
              </a:rPr>
              <a:t>Practical Byzantine</a:t>
            </a:r>
          </a:p>
          <a:p>
            <a:pPr algn="l"/>
            <a:r>
              <a:rPr lang="en-GB" sz="1800" b="0" i="0" u="none" strike="noStrike" baseline="0" dirty="0">
                <a:latin typeface="SFTI1200"/>
              </a:rPr>
              <a:t>Fault Tolerance </a:t>
            </a:r>
            <a:r>
              <a:rPr lang="en-GB" sz="1800" b="0" i="0" u="none" strike="noStrike" baseline="0" dirty="0">
                <a:latin typeface="SFRM1200"/>
              </a:rPr>
              <a:t>(</a:t>
            </a:r>
            <a:r>
              <a:rPr lang="en-GB" sz="1800" b="0" i="0" u="none" strike="noStrike" baseline="0" dirty="0">
                <a:latin typeface="SFTI1200"/>
              </a:rPr>
              <a:t>PBFT</a:t>
            </a:r>
            <a:r>
              <a:rPr lang="en-GB" sz="1800" b="0" i="0" u="none" strike="noStrike" baseline="0" dirty="0">
                <a:latin typeface="SFRM1200"/>
              </a:rPr>
              <a:t>). At each running of PBFT, a leader node proposes a new block for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the chain and all other validator nodes should approve it or not. PBFT phases are [the following]:</a:t>
            </a:r>
          </a:p>
          <a:p>
            <a:pPr algn="l"/>
            <a:endParaRPr lang="en-GB" sz="1800" b="0" i="0" u="none" strike="noStrike" baseline="0" dirty="0">
              <a:latin typeface="SFRM1200"/>
            </a:endParaRP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All messages are encoded, exchanged by means of MQTT communication protocol, and later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decoded by recipients.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6667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baseline="0" dirty="0">
                <a:latin typeface="SFRM1200"/>
              </a:rPr>
              <a:t>1. </a:t>
            </a:r>
            <a:r>
              <a:rPr lang="en-GB" sz="1200" b="0" i="0" u="none" strike="noStrike" baseline="0" dirty="0">
                <a:latin typeface="SFTI1200"/>
              </a:rPr>
              <a:t>New Round</a:t>
            </a:r>
            <a:r>
              <a:rPr lang="en-GB" sz="1200" b="0" i="0" u="none" strike="noStrike" baseline="0" dirty="0">
                <a:latin typeface="SFRM1200"/>
              </a:rPr>
              <a:t>: User of the system selects current leader node and operation to be performed.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0467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>
                <a:latin typeface="SFRM1200"/>
              </a:rPr>
              <a:t>2. </a:t>
            </a:r>
            <a:r>
              <a:rPr lang="en-GB" sz="1200" b="0" i="0" u="none" strike="noStrike" baseline="0" dirty="0">
                <a:latin typeface="SFTI1200"/>
              </a:rPr>
              <a:t>Pre-prepare</a:t>
            </a:r>
            <a:r>
              <a:rPr lang="en-GB" sz="1200" b="0" i="0" u="none" strike="noStrike" baseline="0" dirty="0">
                <a:latin typeface="SFRM1200"/>
              </a:rPr>
              <a:t>: Leader node creates a new block proposal containing the transactions to be</a:t>
            </a:r>
          </a:p>
          <a:p>
            <a:pPr algn="l"/>
            <a:r>
              <a:rPr lang="en-GB" sz="1200" b="0" i="0" u="none" strike="noStrike" baseline="0" dirty="0">
                <a:latin typeface="SFRM1200"/>
              </a:rPr>
              <a:t>performed on blockchain, then signs it and sends it as a multicast pre-prepare message to</a:t>
            </a:r>
          </a:p>
          <a:p>
            <a:pPr algn="l"/>
            <a:r>
              <a:rPr lang="en-GB" sz="1200" b="0" i="0" u="none" strike="noStrike" baseline="0" dirty="0">
                <a:latin typeface="SFRM1200"/>
              </a:rPr>
              <a:t>all validators [which are the other nodes in consensus group].</a:t>
            </a:r>
          </a:p>
          <a:p>
            <a:pPr algn="l"/>
            <a:endParaRPr lang="en-GB" sz="1200" b="0" i="0" u="none" strike="noStrike" baseline="0" dirty="0">
              <a:latin typeface="SFRM120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827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>
                <a:latin typeface="SFRM1200"/>
              </a:rPr>
              <a:t>3. </a:t>
            </a:r>
            <a:r>
              <a:rPr lang="en-GB" sz="1200" b="0" i="0" u="none" strike="noStrike" baseline="0" dirty="0">
                <a:latin typeface="SFTI1200"/>
              </a:rPr>
              <a:t>Prepare</a:t>
            </a:r>
            <a:r>
              <a:rPr lang="en-GB" sz="1200" b="0" i="0" u="none" strike="noStrike" baseline="0" dirty="0">
                <a:latin typeface="SFRM1200"/>
              </a:rPr>
              <a:t>: Validators check correctness and validity of the pre-prepare message, and decide</a:t>
            </a:r>
          </a:p>
          <a:p>
            <a:pPr algn="l"/>
            <a:r>
              <a:rPr lang="en-GB" sz="1200" b="0" i="0" u="none" strike="noStrike" baseline="0" dirty="0">
                <a:latin typeface="SFRM1200"/>
              </a:rPr>
              <a:t>to approve or reject it. Then, they multicast a prepare message carrying their decision.</a:t>
            </a:r>
          </a:p>
          <a:p>
            <a:pPr algn="l"/>
            <a:endParaRPr lang="en-GB" sz="1200" b="0" i="0" u="none" strike="noStrike" baseline="0" dirty="0">
              <a:latin typeface="SFRM120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7917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>
                <a:latin typeface="SFRM1200"/>
              </a:rPr>
              <a:t>4. </a:t>
            </a:r>
            <a:r>
              <a:rPr lang="en-GB" sz="1200" b="0" i="0" u="none" strike="noStrike" baseline="0" dirty="0">
                <a:latin typeface="SFTI1200"/>
              </a:rPr>
              <a:t>Commit</a:t>
            </a:r>
            <a:r>
              <a:rPr lang="en-GB" sz="1200" b="0" i="0" u="none" strike="noStrike" baseline="0" dirty="0">
                <a:latin typeface="SFRM1200"/>
              </a:rPr>
              <a:t>: Each node in consensus group check content of all received prepare messages</a:t>
            </a:r>
          </a:p>
          <a:p>
            <a:pPr algn="l"/>
            <a:r>
              <a:rPr lang="en-GB" sz="1200" b="0" i="0" u="none" strike="noStrike" baseline="0" dirty="0">
                <a:latin typeface="SFRM1200"/>
              </a:rPr>
              <a:t>and, if enough validators have accepted the new block, then it can be committed to</a:t>
            </a:r>
          </a:p>
          <a:p>
            <a:pPr algn="l"/>
            <a:r>
              <a:rPr lang="en-GB" sz="1200" b="0" i="0" u="none" strike="noStrike" baseline="0" dirty="0">
                <a:latin typeface="SFRM1200"/>
              </a:rPr>
              <a:t>blockchain. The necessary number of approvals depends on the current value of dynamic</a:t>
            </a:r>
          </a:p>
          <a:p>
            <a:pPr algn="l"/>
            <a:r>
              <a:rPr lang="en-GB" sz="1200" b="0" i="0" u="none" strike="noStrike" baseline="0" dirty="0">
                <a:latin typeface="SFRM1200"/>
              </a:rPr>
              <a:t>trust weights of validator and leader nodes.</a:t>
            </a:r>
          </a:p>
          <a:p>
            <a:pPr algn="l"/>
            <a:endParaRPr lang="en-GB" sz="1200" b="0" i="0" u="none" strike="noStrike" baseline="0" dirty="0">
              <a:latin typeface="SFRM120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9817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>
                <a:latin typeface="SFRM1200"/>
              </a:rPr>
              <a:t>5. </a:t>
            </a:r>
            <a:r>
              <a:rPr lang="en-GB" sz="1200" b="0" i="0" u="none" strike="noStrike" baseline="0" dirty="0">
                <a:latin typeface="SFTI1200"/>
              </a:rPr>
              <a:t>Round Change</a:t>
            </a:r>
            <a:r>
              <a:rPr lang="en-GB" sz="1200" b="0" i="0" u="none" strike="noStrike" baseline="0" dirty="0">
                <a:latin typeface="SFRM1200"/>
              </a:rPr>
              <a:t>: Leader node leaves control to DBPKI UI and system gets ready for a new</a:t>
            </a:r>
          </a:p>
          <a:p>
            <a:pPr algn="l"/>
            <a:r>
              <a:rPr lang="en-GB" sz="1200" b="0" i="0" u="none" strike="noStrike" baseline="0" dirty="0">
                <a:latin typeface="SFRM1200"/>
              </a:rPr>
              <a:t>round.</a:t>
            </a:r>
          </a:p>
          <a:p>
            <a:pPr algn="l"/>
            <a:endParaRPr lang="en-GB" sz="1200" b="0" i="0" u="none" strike="noStrike" baseline="0" dirty="0">
              <a:latin typeface="SFRM120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5723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Trust weights are weighted on time, thus increasing reliability of older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nodes, and regulated by a reward-and-punishment mechanism. The latter incentives nodes that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are successful and disincentives failing ones, by increasing or decreasing their trust weights,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respectively. A new block can be successfully committed to blockchain if and only if threshold</a:t>
            </a:r>
          </a:p>
          <a:p>
            <a:pPr algn="l"/>
            <a:r>
              <a:rPr lang="en-GB" sz="1800" b="0" i="0" u="none" strike="noStrike" baseline="0" dirty="0">
                <a:latin typeface="CMMI12"/>
              </a:rPr>
              <a:t>T </a:t>
            </a:r>
            <a:r>
              <a:rPr lang="en-GB" sz="1800" b="0" i="0" u="none" strike="noStrike" baseline="0" dirty="0">
                <a:latin typeface="CMR12"/>
              </a:rPr>
              <a:t>= (2</a:t>
            </a:r>
            <a:r>
              <a:rPr lang="en-GB" sz="1800" b="0" i="0" u="none" strike="noStrike" baseline="0" dirty="0">
                <a:latin typeface="CMSY10"/>
              </a:rPr>
              <a:t>⌊</a:t>
            </a:r>
            <a:r>
              <a:rPr lang="en-GB" sz="1800" b="0" i="0" u="none" strike="noStrike" baseline="0" dirty="0">
                <a:latin typeface="CMR12"/>
              </a:rPr>
              <a:t>(</a:t>
            </a:r>
            <a:r>
              <a:rPr lang="en-GB" sz="1800" b="0" i="0" u="none" strike="noStrike" baseline="0" dirty="0">
                <a:latin typeface="CMMI12"/>
              </a:rPr>
              <a:t>t </a:t>
            </a:r>
            <a:r>
              <a:rPr lang="en-GB" sz="1800" b="0" i="0" u="none" strike="noStrike" baseline="0" dirty="0">
                <a:latin typeface="CMSY10"/>
              </a:rPr>
              <a:t>− </a:t>
            </a:r>
            <a:r>
              <a:rPr lang="en-GB" sz="1800" b="0" i="0" u="none" strike="noStrike" baseline="0" dirty="0">
                <a:latin typeface="CMR12"/>
              </a:rPr>
              <a:t>1)</a:t>
            </a:r>
            <a:r>
              <a:rPr lang="en-GB" sz="1800" b="0" i="0" u="none" strike="noStrike" baseline="0" dirty="0">
                <a:latin typeface="CMSY10"/>
              </a:rPr>
              <a:t>⌋ </a:t>
            </a:r>
            <a:r>
              <a:rPr lang="en-GB" sz="1800" b="0" i="0" u="none" strike="noStrike" baseline="0" dirty="0">
                <a:latin typeface="CMR12"/>
              </a:rPr>
              <a:t>+ 1) </a:t>
            </a:r>
            <a:r>
              <a:rPr lang="en-GB" sz="1800" b="0" i="0" u="none" strike="noStrike" baseline="0" dirty="0">
                <a:latin typeface="CMSY10"/>
              </a:rPr>
              <a:t>・ </a:t>
            </a:r>
            <a:r>
              <a:rPr lang="el-GR" sz="1800" b="0" i="0" u="none" strike="noStrike" baseline="0" dirty="0">
                <a:latin typeface="CMMI12"/>
              </a:rPr>
              <a:t>ω</a:t>
            </a:r>
            <a:r>
              <a:rPr lang="en-GB" sz="1800" b="0" i="0" u="none" strike="noStrike" baseline="0" dirty="0" err="1">
                <a:latin typeface="CMMI8"/>
              </a:rPr>
              <a:t>i_avg</a:t>
            </a:r>
            <a:r>
              <a:rPr lang="en-GB" sz="1800" b="0" i="0" u="none" strike="noStrike" baseline="0" dirty="0">
                <a:latin typeface="CMMI8"/>
              </a:rPr>
              <a:t> </a:t>
            </a:r>
            <a:r>
              <a:rPr lang="en-GB" sz="1800" b="0" i="0" u="none" strike="noStrike" baseline="0" dirty="0">
                <a:latin typeface="SFRM1200"/>
              </a:rPr>
              <a:t>is reached, where </a:t>
            </a:r>
            <a:r>
              <a:rPr lang="en-GB" sz="1800" b="0" i="0" u="none" strike="noStrike" baseline="0" dirty="0">
                <a:latin typeface="CMMI12"/>
              </a:rPr>
              <a:t>t </a:t>
            </a:r>
            <a:r>
              <a:rPr lang="en-GB" sz="1800" b="0" i="0" u="none" strike="noStrike" baseline="0" dirty="0">
                <a:latin typeface="SFRM1200"/>
              </a:rPr>
              <a:t>is the current total number of nodes in DBPKI,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and </a:t>
            </a:r>
            <a:r>
              <a:rPr lang="el-GR" sz="1800" b="0" i="0" u="none" strike="noStrike" baseline="0" dirty="0">
                <a:latin typeface="CMMI12"/>
              </a:rPr>
              <a:t>ω</a:t>
            </a:r>
            <a:r>
              <a:rPr lang="en-GB" sz="1800" b="0" i="0" u="none" strike="noStrike" baseline="0" dirty="0" err="1">
                <a:latin typeface="CMMI8"/>
              </a:rPr>
              <a:t>i_avg</a:t>
            </a:r>
            <a:r>
              <a:rPr lang="en-GB" sz="1800" b="0" i="0" u="none" strike="noStrike" baseline="0" dirty="0">
                <a:latin typeface="CMMI8"/>
              </a:rPr>
              <a:t> </a:t>
            </a:r>
            <a:r>
              <a:rPr lang="en-GB" sz="1800" b="0" i="0" u="none" strike="noStrike" baseline="0" dirty="0">
                <a:latin typeface="SFRM1200"/>
              </a:rPr>
              <a:t>is the current average value of trust weight of all nodes, excluding leader one.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74726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/>
              <a:t>[…]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44655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/>
              <a:t>[…]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54319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[…]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340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Relationships among entities in a network are often secured by means of asymmetric cryptography,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whose keys are usually distributed through a Public Key Infrastructure (PKI). Traditionally,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that kind of system is mainly composed by a hierarchy of Certificate Authorities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(CAs), whose aim is to generate digital certificates validating public keys and guaranteeing the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identity of their owners. However, traditional PKIs have some downsides as they are defined by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those centralized authorities, thus leading to single-point-of-failures and laborious revocation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mechanisms. Hence, trust in one or more CAs could be compromised. It has already happened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in the past that some flawed CAs have issued fraudulent certificates, due to ineffective identity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validations, breaches in the system, and so on and so forth. Furthermore, the growing number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of distributed systems, such as IoT, requires faster and safer cybersecurity infrastructures. For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all these reasons, it might be useful to experiment with alternatives to those centralized PKIs.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The purpose of this thesis is therefore to develop a Proof of Concept of a totally decentralized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PKI, by taking advantage of the innovative blockchain technology.</a:t>
            </a:r>
          </a:p>
          <a:p>
            <a:pPr algn="l"/>
            <a:endParaRPr lang="en-GB" sz="1800" b="0" i="0" u="none" strike="noStrike" baseline="0" dirty="0">
              <a:latin typeface="SFRM1200"/>
            </a:endParaRP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The project was carried out with the collaboration of a cybersecurity team of Security Reply</a:t>
            </a:r>
          </a:p>
          <a:p>
            <a:pPr algn="l"/>
            <a:r>
              <a:rPr lang="en-GB" sz="1800" b="0" i="0" u="none" strike="noStrike" baseline="0" dirty="0" err="1">
                <a:latin typeface="SFRM1200"/>
              </a:rPr>
              <a:t>S.r.l</a:t>
            </a:r>
            <a:r>
              <a:rPr lang="en-GB" sz="1800" b="0" i="0" u="none" strike="noStrike" baseline="0" dirty="0">
                <a:latin typeface="SFRM1200"/>
              </a:rPr>
              <a:t>., and it started from scouting the state-of-the-art of PKI and blockchain. This first research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phase mainly converged in the work of M. </a:t>
            </a:r>
            <a:r>
              <a:rPr lang="en-GB" sz="1800" b="0" i="0" u="none" strike="noStrike" baseline="0" dirty="0" err="1">
                <a:latin typeface="SFRM1200"/>
              </a:rPr>
              <a:t>Toorani</a:t>
            </a:r>
            <a:r>
              <a:rPr lang="en-GB" sz="1800" b="0" i="0" u="none" strike="noStrike" baseline="0" dirty="0">
                <a:latin typeface="SFRM1200"/>
              </a:rPr>
              <a:t> and C. </a:t>
            </a:r>
            <a:r>
              <a:rPr lang="en-GB" sz="1800" b="0" i="0" u="none" strike="noStrike" baseline="0" dirty="0" err="1">
                <a:latin typeface="SFRM1200"/>
              </a:rPr>
              <a:t>Gehrmann</a:t>
            </a:r>
            <a:r>
              <a:rPr lang="en-GB" sz="1800" b="0" i="0" u="none" strike="noStrike" baseline="0" dirty="0">
                <a:latin typeface="SFRM1200"/>
              </a:rPr>
              <a:t>, who proposed DBPKI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(Decentralized Blockchain-based PKI), which defines a conceptual model of a distributed PKI,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built as a Web of Trust by exploiting blockchain technology.</a:t>
            </a:r>
          </a:p>
          <a:p>
            <a:pPr algn="l"/>
            <a:endParaRPr lang="en-GB" sz="1800" b="0" i="0" u="none" strike="noStrike" baseline="0" dirty="0">
              <a:latin typeface="SFRM1200"/>
            </a:endParaRP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The proposed solution presents the development of an enhanced version of DBPKI.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3646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Implemented Proof of Concept has been designed to run on a single machine. Due to this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limitation, consensus procedure is a costly part of the framework and its cost increases with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the enlarging of the DBPKI network, since each node has to send multicast messages to all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other units in consensus group. For this reason, only a maximum of </a:t>
            </a:r>
            <a:r>
              <a:rPr lang="en-GB" sz="1800" b="0" i="0" u="none" strike="noStrike" baseline="0" dirty="0">
                <a:latin typeface="CMR12"/>
              </a:rPr>
              <a:t>20 </a:t>
            </a:r>
            <a:r>
              <a:rPr lang="en-GB" sz="1800" b="0" i="0" u="none" strike="noStrike" baseline="0" dirty="0">
                <a:latin typeface="SFRM1200"/>
              </a:rPr>
              <a:t>Root nodes can be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instantiated during Setup. Therefore, PoC functionalities lie on a trade-off between security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and efficiency: the more nodes in the consensus group, the better the system security, and the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worse its efficiency, due to greater communication overhead.</a:t>
            </a:r>
          </a:p>
          <a:p>
            <a:pPr algn="l"/>
            <a:endParaRPr lang="en-GB" sz="1800" b="0" i="0" u="none" strike="noStrike" baseline="0" dirty="0">
              <a:latin typeface="SFRM1200"/>
            </a:endParaRP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Proposed blockchain-based PKI removes the need of digital certificates and of Certificate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Authorities, since validity of cryptographic keys is granted by the blockchain itself, which is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held together by a multitude of entities. The lack of a validity certificate does not compromise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the security of the system, as it would only be necessary in parallel with the deployment of CAs.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Moreover, although MQTT expects the use of a central broker for the exchange of messages, the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framework remains independent of the choice of the communication protocol, without therefore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compromising achieved decentralization. Furthermore, the use of dynamic trust weights and of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 reward-and-punishment mechanism constitutes a main enhancement in respect to the starting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DBPKI theoretical model, along with PKCS#11 and HSM integration.</a:t>
            </a:r>
          </a:p>
          <a:p>
            <a:pPr algn="l"/>
            <a:endParaRPr lang="en-GB" sz="1800" b="0" i="0" u="none" strike="noStrike" baseline="0" dirty="0">
              <a:latin typeface="SFRM1200"/>
            </a:endParaRP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The developed PoC would not be immediately usable in real applications. Nevertheless, future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optimizations will hopefully make the use of proposed framework feasible in several scenarios,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making it an effective alternative to traditional PKI.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67194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[…]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3355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The proposed solution presents the development of an enhanced version of DBPKI. The PoC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has been entirely developed in Python, and it provides a User Interface, a cryptographic accumulator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and a network of nodes able to work on blockchain, by deploying a specific consensus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mechanism. The most relevant implemented innovations are: the use of dynamic trust weights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to make the Web of Trust more efficient, and the integration of PKCS#11 standard and of a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Thales Luna Hardware Secure Module as a Root of Trust. The latter is deployed in order to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generate all the cryptographic keys and to create digital signatures in a more secure way.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9352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User Interface allows a user to build its own decentralized PKI, by means of a single machine,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where all entities are represented by running processes. DBPKI UI has been designed to better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organize the running of the PoC, which, after a first initialization phase, is split into </a:t>
            </a:r>
            <a:r>
              <a:rPr lang="en-GB" sz="1800" b="0" i="0" u="none" strike="noStrike" baseline="0" dirty="0">
                <a:latin typeface="SFTI1200"/>
              </a:rPr>
              <a:t>rounds</a:t>
            </a:r>
            <a:r>
              <a:rPr lang="en-GB" sz="1800" b="0" i="0" u="none" strike="noStrike" baseline="0" dirty="0">
                <a:latin typeface="SFRM1200"/>
              </a:rPr>
              <a:t>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9784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In each round, the user is able to impersonate an arbitrary leader node in DBPKI and to perform some specific operations.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7275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Developed framework has been designed for working with a few dozen nodes. When enrolled,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each DBPKI node owns a key pair, an initial trust weight and can have one of the following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role types: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- </a:t>
            </a:r>
            <a:r>
              <a:rPr lang="en-GB" sz="1800" b="0" i="0" u="none" strike="noStrike" baseline="0" dirty="0">
                <a:latin typeface="SFTI1200"/>
              </a:rPr>
              <a:t>Root </a:t>
            </a:r>
            <a:r>
              <a:rPr lang="en-GB" sz="1800" b="0" i="0" u="none" strike="noStrike" baseline="0" dirty="0">
                <a:latin typeface="SFRM1200"/>
              </a:rPr>
              <a:t>(</a:t>
            </a:r>
            <a:r>
              <a:rPr lang="en-GB" sz="1800" b="0" i="0" u="none" strike="noStrike" baseline="0" dirty="0">
                <a:latin typeface="SFTI1200"/>
              </a:rPr>
              <a:t>R</a:t>
            </a:r>
            <a:r>
              <a:rPr lang="en-GB" sz="1800" b="0" i="0" u="none" strike="noStrike" baseline="0" dirty="0">
                <a:latin typeface="SFRM1200"/>
              </a:rPr>
              <a:t>): Root units are nodes existing in the beginning and assumed to be honest during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the initialization of the PKI itself.</a:t>
            </a:r>
          </a:p>
          <a:p>
            <a:pPr marL="0" indent="0" algn="l">
              <a:buFontTx/>
              <a:buNone/>
            </a:pPr>
            <a:r>
              <a:rPr lang="en-GB" sz="1800" b="0" i="0" u="none" strike="noStrike" baseline="0" dirty="0">
                <a:latin typeface="SFTI1200"/>
              </a:rPr>
              <a:t>- Intermediate </a:t>
            </a:r>
            <a:r>
              <a:rPr lang="en-GB" sz="1800" b="0" i="0" u="none" strike="noStrike" baseline="0" dirty="0">
                <a:latin typeface="SFRM1200"/>
              </a:rPr>
              <a:t>(</a:t>
            </a:r>
            <a:r>
              <a:rPr lang="en-GB" sz="1800" b="0" i="0" u="none" strike="noStrike" baseline="0" dirty="0">
                <a:latin typeface="SFTI1200"/>
              </a:rPr>
              <a:t>I </a:t>
            </a:r>
            <a:r>
              <a:rPr lang="en-GB" sz="1800" b="0" i="0" u="none" strike="noStrike" baseline="0" dirty="0">
                <a:latin typeface="SFRM1200"/>
              </a:rPr>
              <a:t>): Intermediate units could represent, for instance, organizations or institutions.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- </a:t>
            </a:r>
            <a:r>
              <a:rPr lang="en-GB" sz="1800" b="0" i="0" u="none" strike="noStrike" baseline="0" dirty="0">
                <a:latin typeface="SFTI1200"/>
              </a:rPr>
              <a:t>Ordinary </a:t>
            </a:r>
            <a:r>
              <a:rPr lang="en-GB" sz="1800" b="0" i="0" u="none" strike="noStrike" baseline="0" dirty="0">
                <a:latin typeface="SFRM1200"/>
              </a:rPr>
              <a:t>(</a:t>
            </a:r>
            <a:r>
              <a:rPr lang="en-GB" sz="1800" b="0" i="0" u="none" strike="noStrike" baseline="0" dirty="0">
                <a:latin typeface="SFTI1200"/>
              </a:rPr>
              <a:t>O</a:t>
            </a:r>
            <a:r>
              <a:rPr lang="en-GB" sz="1800" b="0" i="0" u="none" strike="noStrike" baseline="0" dirty="0">
                <a:latin typeface="SFRM1200"/>
              </a:rPr>
              <a:t>): Ordinary units basically represents the users of the system (e.g. IoT devices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or vehicles using V2X). They are not directly part of the DBPKI itself, since they can not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perform any operation on the blockchain.</a:t>
            </a:r>
          </a:p>
          <a:p>
            <a:pPr algn="l"/>
            <a:endParaRPr lang="en-GB" sz="1800" b="0" i="0" u="none" strike="noStrike" baseline="0" dirty="0">
              <a:latin typeface="SFRM1200"/>
            </a:endParaRP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All Root and Intermediate units are part of the consensus group and so they are able to propose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 new block for the blockchain and to validate others’ proposals, while Ordinary ones can only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check validity of public keys.</a:t>
            </a:r>
          </a:p>
          <a:p>
            <a:pPr algn="l"/>
            <a:endParaRPr lang="en-GB" sz="1800" b="0" i="0" u="none" strike="noStrike" baseline="0" dirty="0">
              <a:latin typeface="SFRM1200"/>
            </a:endParaRP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Blockchain is a digital ledger cached by the running nodes in the framework. Each block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in the chain includes immutable data useful to DBPKI nodes, such as an accumulator object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and transactions describing performed operations. The genesis block includes transactions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regarding the enrolling of all the Root nodes, which issuance is made during Setup. While all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other subsequent blocks contain transactions published in each round until current time.</a:t>
            </a:r>
          </a:p>
          <a:p>
            <a:pPr algn="l"/>
            <a:endParaRPr lang="en-GB" sz="1800" b="0" i="0" u="none" strike="noStrike" baseline="0" dirty="0">
              <a:latin typeface="SFRM120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1171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Blockchain is a digital ledger cached by the running nodes in the framework. Each block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in the chain includes immutable data useful to DBPKI nodes, such as an accumulator object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and transactions describing performed operations. The genesis block includes transactions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regarding the enrolling of all the Root nodes, which issuance is made during Setup. While all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other subsequent blocks contain transactions published in each round until current time.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1401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A cryptographic accumulator is a set of polynomial-time algorithms allowing to accumulate a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finite set </a:t>
            </a:r>
            <a:r>
              <a:rPr lang="en-GB" sz="1800" b="0" i="0" u="none" strike="noStrike" baseline="0" dirty="0">
                <a:latin typeface="CMMI12"/>
              </a:rPr>
              <a:t>X </a:t>
            </a:r>
            <a:r>
              <a:rPr lang="en-GB" sz="1800" b="0" i="0" u="none" strike="noStrike" baseline="0" dirty="0">
                <a:latin typeface="CMR12"/>
              </a:rPr>
              <a:t>= </a:t>
            </a:r>
            <a:r>
              <a:rPr lang="en-GB" sz="1800" b="0" i="0" u="none" strike="noStrike" baseline="0" dirty="0">
                <a:latin typeface="CMSY10"/>
              </a:rPr>
              <a:t>{</a:t>
            </a:r>
            <a:r>
              <a:rPr lang="en-GB" sz="1800" b="0" i="0" u="none" strike="noStrike" baseline="0" dirty="0">
                <a:latin typeface="CMMI12"/>
              </a:rPr>
              <a:t>x</a:t>
            </a:r>
            <a:r>
              <a:rPr lang="en-GB" sz="1800" b="0" i="0" u="none" strike="noStrike" baseline="0" dirty="0">
                <a:latin typeface="CMR8"/>
              </a:rPr>
              <a:t>1</a:t>
            </a:r>
            <a:r>
              <a:rPr lang="en-GB" sz="1800" b="0" i="0" u="none" strike="noStrike" baseline="0" dirty="0">
                <a:latin typeface="CMMI12"/>
              </a:rPr>
              <a:t>, ..., </a:t>
            </a:r>
            <a:r>
              <a:rPr lang="en-GB" sz="1800" b="0" i="0" u="none" strike="noStrike" baseline="0" dirty="0" err="1">
                <a:latin typeface="CMMI12"/>
              </a:rPr>
              <a:t>x</a:t>
            </a:r>
            <a:r>
              <a:rPr lang="en-GB" sz="1800" b="0" i="0" u="none" strike="noStrike" baseline="0" dirty="0" err="1">
                <a:latin typeface="CMMI8"/>
              </a:rPr>
              <a:t>n</a:t>
            </a:r>
            <a:r>
              <a:rPr lang="en-GB" sz="1800" b="0" i="0" u="none" strike="noStrike" baseline="0" dirty="0">
                <a:latin typeface="CMSY10"/>
              </a:rPr>
              <a:t>}</a:t>
            </a:r>
            <a:r>
              <a:rPr lang="en-GB" sz="1800" b="0" i="0" u="none" strike="noStrike" baseline="0" dirty="0">
                <a:latin typeface="SFRM1200"/>
              </a:rPr>
              <a:t>. For each of the accumulated values, it provides a witness </a:t>
            </a:r>
            <a:r>
              <a:rPr lang="en-GB" sz="1800" b="0" i="0" u="none" strike="noStrike" baseline="0" dirty="0" err="1">
                <a:latin typeface="CMMI12"/>
              </a:rPr>
              <a:t>ω</a:t>
            </a:r>
            <a:r>
              <a:rPr lang="en-GB" sz="1800" b="0" i="0" u="none" strike="noStrike" baseline="0" dirty="0" err="1">
                <a:latin typeface="CMMI8"/>
              </a:rPr>
              <a:t>x</a:t>
            </a:r>
            <a:r>
              <a:rPr lang="en-GB" sz="1800" b="0" i="0" u="none" strike="noStrike" baseline="0" dirty="0" err="1">
                <a:latin typeface="CMMI6"/>
              </a:rPr>
              <a:t>i</a:t>
            </a:r>
            <a:r>
              <a:rPr lang="en-GB" sz="1800" b="0" i="0" u="none" strike="noStrike" baseline="0" dirty="0">
                <a:latin typeface="CMMI6"/>
              </a:rPr>
              <a:t> </a:t>
            </a:r>
            <a:r>
              <a:rPr lang="en-GB" sz="1800" b="0" i="0" u="none" strike="noStrike" baseline="0" dirty="0">
                <a:latin typeface="SFRM1200"/>
              </a:rPr>
              <a:t>, which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is a proof of membership for value </a:t>
            </a:r>
            <a:r>
              <a:rPr lang="en-GB" sz="1800" b="0" i="0" u="none" strike="noStrike" baseline="0" dirty="0">
                <a:latin typeface="CMMI12"/>
              </a:rPr>
              <a:t>x</a:t>
            </a:r>
            <a:r>
              <a:rPr lang="en-GB" sz="1800" b="0" i="0" u="none" strike="noStrike" baseline="0" dirty="0">
                <a:latin typeface="CMMI8"/>
              </a:rPr>
              <a:t>i </a:t>
            </a:r>
            <a:r>
              <a:rPr lang="en-GB" sz="1800" b="0" i="0" u="none" strike="noStrike" baseline="0" dirty="0">
                <a:latin typeface="CMSY10"/>
              </a:rPr>
              <a:t>∈ </a:t>
            </a:r>
            <a:r>
              <a:rPr lang="en-GB" sz="1800" b="0" i="0" u="none" strike="noStrike" baseline="0" dirty="0">
                <a:latin typeface="CMMI12"/>
              </a:rPr>
              <a:t>X</a:t>
            </a:r>
            <a:r>
              <a:rPr lang="en-GB" sz="1800" b="0" i="0" u="none" strike="noStrike" baseline="0" dirty="0">
                <a:latin typeface="SFRM1200"/>
              </a:rPr>
              <a:t>, and guarantees infeasibility of finding a valid witness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for any non-accumulated value </a:t>
            </a:r>
            <a:r>
              <a:rPr lang="en-GB" sz="1800" b="0" i="0" u="none" strike="noStrike" baseline="0" dirty="0">
                <a:latin typeface="CMMI12"/>
              </a:rPr>
              <a:t>y /</a:t>
            </a:r>
            <a:r>
              <a:rPr lang="en-GB" sz="1800" b="0" i="0" u="none" strike="noStrike" baseline="0" dirty="0">
                <a:latin typeface="CMSY10"/>
              </a:rPr>
              <a:t>∈ </a:t>
            </a:r>
            <a:r>
              <a:rPr lang="en-GB" sz="1800" b="0" i="0" u="none" strike="noStrike" baseline="0" dirty="0">
                <a:latin typeface="CMMI12"/>
              </a:rPr>
              <a:t>X</a:t>
            </a:r>
            <a:r>
              <a:rPr lang="en-GB" sz="1800" b="0" i="0" u="none" strike="noStrike" baseline="0" dirty="0">
                <a:latin typeface="SFRM1200"/>
              </a:rPr>
              <a:t>. Developed accumulator is a Python adaptation of the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one proposed in the work of </a:t>
            </a:r>
            <a:r>
              <a:rPr lang="en-GB" sz="1800" b="0" i="0" u="none" strike="noStrike" baseline="0" dirty="0" err="1">
                <a:latin typeface="SFRM1200"/>
              </a:rPr>
              <a:t>Reyzin</a:t>
            </a:r>
            <a:r>
              <a:rPr lang="en-GB" sz="1800" b="0" i="0" u="none" strike="noStrike" baseline="0" dirty="0">
                <a:latin typeface="SFRM1200"/>
              </a:rPr>
              <a:t> et al. It is based on a set of Merkle Trees, whose roots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contain the pairwise accumulated hash of all other items below them. Any time a new element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is added to one of the trees, all witnesses corresponding to items whose authenticating path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has been modified, has to be updated accordingly. Moreover, accumulator has been adapted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to be dynamic, meaning that items can be both added and removed from it.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3651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800" b="0" i="0" u="none" strike="noStrike" baseline="0" dirty="0">
                <a:latin typeface="SFRM1200"/>
              </a:rPr>
              <a:t>The main available operations in the implemented PoC are:</a:t>
            </a:r>
          </a:p>
          <a:p>
            <a:pPr algn="l"/>
            <a:r>
              <a:rPr lang="en-GB" sz="1800" b="0" i="0" u="none" strike="noStrike" baseline="0" dirty="0">
                <a:latin typeface="CMSY10"/>
              </a:rPr>
              <a:t>− </a:t>
            </a:r>
            <a:r>
              <a:rPr lang="en-GB" sz="1800" b="0" i="0" u="none" strike="noStrike" baseline="0" dirty="0" err="1">
                <a:latin typeface="SFTI1200"/>
              </a:rPr>
              <a:t>Enroll</a:t>
            </a:r>
            <a:r>
              <a:rPr lang="en-GB" sz="1800" b="0" i="0" u="none" strike="noStrike" baseline="0" dirty="0">
                <a:latin typeface="SFRM1200"/>
              </a:rPr>
              <a:t>: Enrolling of a new node in the network.</a:t>
            </a:r>
          </a:p>
          <a:p>
            <a:pPr algn="l"/>
            <a:r>
              <a:rPr lang="en-GB" sz="1800" b="0" i="0" u="none" strike="noStrike" baseline="0" dirty="0">
                <a:latin typeface="CMSY10"/>
              </a:rPr>
              <a:t>− </a:t>
            </a:r>
            <a:r>
              <a:rPr lang="en-GB" sz="1800" b="0" i="0" u="none" strike="noStrike" baseline="0" dirty="0">
                <a:latin typeface="SFTI1200"/>
              </a:rPr>
              <a:t>Update</a:t>
            </a:r>
            <a:r>
              <a:rPr lang="en-GB" sz="1800" b="0" i="0" u="none" strike="noStrike" baseline="0" dirty="0">
                <a:latin typeface="SFRM1200"/>
              </a:rPr>
              <a:t>: Updating credential of an existing node.</a:t>
            </a:r>
          </a:p>
          <a:p>
            <a:pPr algn="l"/>
            <a:r>
              <a:rPr lang="en-GB" sz="1800" b="0" i="0" u="none" strike="noStrike" baseline="0" dirty="0">
                <a:latin typeface="CMSY10"/>
              </a:rPr>
              <a:t>− </a:t>
            </a:r>
            <a:r>
              <a:rPr lang="en-GB" sz="1800" b="0" i="0" u="none" strike="noStrike" baseline="0" dirty="0">
                <a:latin typeface="SFTI1200"/>
              </a:rPr>
              <a:t>Revoke</a:t>
            </a:r>
            <a:r>
              <a:rPr lang="en-GB" sz="1800" b="0" i="0" u="none" strike="noStrike" baseline="0" dirty="0">
                <a:latin typeface="SFRM1200"/>
              </a:rPr>
              <a:t>: Revoking of a potentially faulty or malicious node.</a:t>
            </a:r>
          </a:p>
          <a:p>
            <a:pPr algn="l"/>
            <a:r>
              <a:rPr lang="en-GB" sz="1800" b="0" i="0" u="none" strike="noStrike" baseline="0" dirty="0">
                <a:latin typeface="CMSY10"/>
              </a:rPr>
              <a:t>− </a:t>
            </a:r>
            <a:r>
              <a:rPr lang="en-GB" sz="1800" b="0" i="0" u="none" strike="noStrike" baseline="0" dirty="0">
                <a:latin typeface="SFTI1200"/>
              </a:rPr>
              <a:t>Verify</a:t>
            </a:r>
            <a:r>
              <a:rPr lang="en-GB" sz="1800" b="0" i="0" u="none" strike="noStrike" baseline="0" dirty="0">
                <a:latin typeface="SFRM1200"/>
              </a:rPr>
              <a:t>: Verifying validity of a certain public key.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If selected operation requires modification of the blockchain (i.e. </a:t>
            </a:r>
            <a:r>
              <a:rPr lang="en-GB" sz="1800" b="0" i="0" u="none" strike="noStrike" baseline="0" dirty="0" err="1">
                <a:latin typeface="SFRM1200"/>
              </a:rPr>
              <a:t>Enroll</a:t>
            </a:r>
            <a:r>
              <a:rPr lang="en-GB" sz="1800" b="0" i="0" u="none" strike="noStrike" baseline="0" dirty="0">
                <a:latin typeface="SFRM1200"/>
              </a:rPr>
              <a:t>, Update, Revoke), it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has to be approved by other DBPKI nodes participating in consensus mechanism, thus decisions</a:t>
            </a:r>
          </a:p>
          <a:p>
            <a:pPr algn="l"/>
            <a:r>
              <a:rPr lang="en-GB" sz="1800" b="0" i="0" u="none" strike="noStrike" baseline="0" dirty="0">
                <a:latin typeface="SFRM1200"/>
              </a:rPr>
              <a:t>are taken in a distributed fashion.</a:t>
            </a:r>
          </a:p>
          <a:p>
            <a:pPr algn="l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A18B5-F02E-4119-A15D-8CC8CE7EB99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9649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40279" y="703100"/>
            <a:ext cx="10718188" cy="388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4800"/>
              <a:buNone/>
              <a:defRPr sz="6400">
                <a:solidFill>
                  <a:srgbClr val="1F1C51"/>
                </a:solidFill>
                <a:latin typeface="Bahnschrift SemiBold" panose="020B0502040204020203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None/>
              <a:defRPr sz="8000">
                <a:solidFill>
                  <a:srgbClr val="1F1C5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None/>
              <a:defRPr sz="8000">
                <a:solidFill>
                  <a:srgbClr val="1F1C5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None/>
              <a:defRPr sz="8000">
                <a:solidFill>
                  <a:srgbClr val="1F1C5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None/>
              <a:defRPr sz="8000">
                <a:solidFill>
                  <a:srgbClr val="1F1C5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None/>
              <a:defRPr sz="8000">
                <a:solidFill>
                  <a:srgbClr val="1F1C5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None/>
              <a:defRPr sz="8000">
                <a:solidFill>
                  <a:srgbClr val="1F1C5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None/>
              <a:defRPr sz="8000">
                <a:solidFill>
                  <a:srgbClr val="1F1C5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None/>
              <a:defRPr sz="8000">
                <a:solidFill>
                  <a:srgbClr val="1F1C5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40279" y="4691700"/>
            <a:ext cx="10860588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1800"/>
              <a:buNone/>
              <a:defRPr>
                <a:solidFill>
                  <a:srgbClr val="1F1C51"/>
                </a:solidFill>
                <a:latin typeface="Bahnschrift SemiLight" panose="020B0502040204020203" pitchFamily="34" charset="0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2800"/>
              <a:buNone/>
              <a:defRPr sz="3733">
                <a:solidFill>
                  <a:srgbClr val="1F1C5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2800"/>
              <a:buNone/>
              <a:defRPr sz="3733">
                <a:solidFill>
                  <a:srgbClr val="1F1C5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2800"/>
              <a:buNone/>
              <a:defRPr sz="3733">
                <a:solidFill>
                  <a:srgbClr val="1F1C5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2800"/>
              <a:buNone/>
              <a:defRPr sz="3733">
                <a:solidFill>
                  <a:srgbClr val="1F1C5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2800"/>
              <a:buNone/>
              <a:defRPr sz="3733">
                <a:solidFill>
                  <a:srgbClr val="1F1C5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2800"/>
              <a:buNone/>
              <a:defRPr sz="3733">
                <a:solidFill>
                  <a:srgbClr val="1F1C5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2800"/>
              <a:buNone/>
              <a:defRPr sz="3733">
                <a:solidFill>
                  <a:srgbClr val="1F1C5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2800"/>
              <a:buNone/>
              <a:defRPr sz="3733">
                <a:solidFill>
                  <a:srgbClr val="1F1C5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6068018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835500" y="1170500"/>
            <a:ext cx="9763200" cy="43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>
                <a:latin typeface="Bahnschrift SemiLight" panose="020B0502040204020203" pitchFamily="34" charset="0"/>
              </a:defRPr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5500" y="450900"/>
            <a:ext cx="8112000" cy="7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>
                <a:latin typeface="Bahnschrift SemiBold" panose="020B0502040204020203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 dirty="0"/>
          </a:p>
        </p:txBody>
      </p:sp>
      <p:sp>
        <p:nvSpPr>
          <p:cNvPr id="5" name="Wave 4">
            <a:extLst>
              <a:ext uri="{FF2B5EF4-FFF2-40B4-BE49-F238E27FC236}">
                <a16:creationId xmlns:a16="http://schemas.microsoft.com/office/drawing/2014/main" id="{67EF59C3-4632-4F7A-9E82-BDE8D639B9A1}"/>
              </a:ext>
            </a:extLst>
          </p:cNvPr>
          <p:cNvSpPr/>
          <p:nvPr userDrawn="1"/>
        </p:nvSpPr>
        <p:spPr>
          <a:xfrm rot="19723334">
            <a:off x="5215476" y="5069425"/>
            <a:ext cx="8787284" cy="3707894"/>
          </a:xfrm>
          <a:prstGeom prst="wave">
            <a:avLst>
              <a:gd name="adj1" fmla="val 20000"/>
              <a:gd name="adj2" fmla="val -10000"/>
            </a:avLst>
          </a:prstGeom>
          <a:gradFill flip="none" rotWithShape="1">
            <a:gsLst>
              <a:gs pos="91000">
                <a:srgbClr val="FFC000"/>
              </a:gs>
              <a:gs pos="0">
                <a:schemeClr val="accent3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lang="it-IT" sz="1867" ker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5385078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177992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08DB4-DB0F-44C7-B673-C16B6A44A3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600" y="3636034"/>
            <a:ext cx="11360800" cy="1263770"/>
          </a:xfrm>
        </p:spPr>
        <p:txBody>
          <a:bodyPr/>
          <a:lstStyle>
            <a:lvl1pPr algn="ctr">
              <a:defRPr sz="7200">
                <a:latin typeface="Bahnschrift SemiBold" panose="020B0502040204020203" pitchFamily="34" charset="0"/>
              </a:defRPr>
            </a:lvl1pPr>
          </a:lstStyle>
          <a:p>
            <a:r>
              <a:rPr lang="en-US" dirty="0"/>
              <a:t>The end</a:t>
            </a:r>
            <a:endParaRPr lang="it-IT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2AE97E6-4767-4E62-84BE-3D4606987644}"/>
              </a:ext>
            </a:extLst>
          </p:cNvPr>
          <p:cNvSpPr txBox="1">
            <a:spLocks/>
          </p:cNvSpPr>
          <p:nvPr userDrawn="1"/>
        </p:nvSpPr>
        <p:spPr>
          <a:xfrm>
            <a:off x="415600" y="5015843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0" i="0" u="none" strike="noStrike" cap="none">
                <a:solidFill>
                  <a:schemeClr val="lt2"/>
                </a:solidFill>
                <a:latin typeface="Bahnschrift SemiBold" panose="020B0502040204020203" pitchFamily="34" charset="0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kern="0" dirty="0">
                <a:latin typeface="Bahnschrift SemiLight" panose="020B0502040204020203" pitchFamily="34" charset="0"/>
              </a:rPr>
              <a:t>Thanks for your attention!</a:t>
            </a:r>
            <a:endParaRPr lang="it-IT" kern="0" dirty="0">
              <a:latin typeface="Bahnschrift SemiLight" panose="020B0502040204020203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FDF7373-D421-4545-8912-216FA612E371}"/>
              </a:ext>
            </a:extLst>
          </p:cNvPr>
          <p:cNvCxnSpPr>
            <a:cxnSpLocks/>
          </p:cNvCxnSpPr>
          <p:nvPr userDrawn="1"/>
        </p:nvCxnSpPr>
        <p:spPr>
          <a:xfrm>
            <a:off x="1388853" y="4899804"/>
            <a:ext cx="445985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1A729FC0-FA9B-4B43-90E5-DB6EF398C204}"/>
              </a:ext>
            </a:extLst>
          </p:cNvPr>
          <p:cNvSpPr/>
          <p:nvPr userDrawn="1"/>
        </p:nvSpPr>
        <p:spPr>
          <a:xfrm>
            <a:off x="6008298" y="4815905"/>
            <a:ext cx="175404" cy="167798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1B76D4-77E2-4BB1-8E44-482E064658A8}"/>
              </a:ext>
            </a:extLst>
          </p:cNvPr>
          <p:cNvCxnSpPr>
            <a:cxnSpLocks/>
          </p:cNvCxnSpPr>
          <p:nvPr userDrawn="1"/>
        </p:nvCxnSpPr>
        <p:spPr>
          <a:xfrm flipV="1">
            <a:off x="6360160" y="4899803"/>
            <a:ext cx="4481836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Display 11">
            <a:extLst>
              <a:ext uri="{FF2B5EF4-FFF2-40B4-BE49-F238E27FC236}">
                <a16:creationId xmlns:a16="http://schemas.microsoft.com/office/drawing/2014/main" id="{ED1A1646-BD84-4B76-A5BA-9E16660A7B92}"/>
              </a:ext>
            </a:extLst>
          </p:cNvPr>
          <p:cNvSpPr/>
          <p:nvPr userDrawn="1"/>
        </p:nvSpPr>
        <p:spPr>
          <a:xfrm rot="5400000">
            <a:off x="-1846413" y="-11469537"/>
            <a:ext cx="15884826" cy="12763500"/>
          </a:xfrm>
          <a:prstGeom prst="flowChartDisplay">
            <a:avLst/>
          </a:prstGeom>
          <a:gradFill flip="none" rotWithShape="1">
            <a:gsLst>
              <a:gs pos="91000">
                <a:srgbClr val="FFC000"/>
              </a:gs>
              <a:gs pos="0">
                <a:schemeClr val="accent3">
                  <a:lumMod val="40000"/>
                  <a:lumOff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lvl="0" defTabSz="1219170">
              <a:buClr>
                <a:srgbClr val="000000"/>
              </a:buClr>
            </a:pPr>
            <a:endParaRPr lang="it-IT" sz="1867" ker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5005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DM Sans"/>
              <a:buChar char="●"/>
              <a:defRPr sz="1800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DM Sans"/>
              <a:buChar char="○"/>
              <a:defRPr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DM Sans"/>
              <a:buChar char="■"/>
              <a:defRPr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DM Sans"/>
              <a:buChar char="●"/>
              <a:defRPr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DM Sans"/>
              <a:buChar char="○"/>
              <a:defRPr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DM Sans"/>
              <a:buChar char="■"/>
              <a:defRPr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DM Sans"/>
              <a:buChar char="●"/>
              <a:defRPr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DM Sans"/>
              <a:buChar char="○"/>
              <a:defRPr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DM Sans"/>
              <a:buChar char="■"/>
              <a:defRPr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97155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Bahnschrift SemiBold" panose="020B0502040204020203" pitchFamily="34" charset="0"/>
          <a:ea typeface="Bahnschrift SemiBold" panose="020B0502040204020203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Cascadia Mono SemiLight" panose="020B0609020000020004" pitchFamily="49" charset="0"/>
          <a:ea typeface="Cascadia Mono SemiLight" panose="020B0609020000020004" pitchFamily="49" charset="0"/>
          <a:cs typeface="Cascadia Mono SemiLight" panose="020B0609020000020004" pitchFamily="49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35.png"/><Relationship Id="rId18" Type="http://schemas.openxmlformats.org/officeDocument/2006/relationships/image" Target="../media/image40.svg"/><Relationship Id="rId3" Type="http://schemas.openxmlformats.org/officeDocument/2006/relationships/image" Target="../media/image10.png"/><Relationship Id="rId21" Type="http://schemas.openxmlformats.org/officeDocument/2006/relationships/image" Target="../media/image43.png"/><Relationship Id="rId7" Type="http://schemas.openxmlformats.org/officeDocument/2006/relationships/image" Target="../media/image6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3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openxmlformats.org/officeDocument/2006/relationships/image" Target="../media/image33.png"/><Relationship Id="rId5" Type="http://schemas.openxmlformats.org/officeDocument/2006/relationships/image" Target="../media/image4.png"/><Relationship Id="rId15" Type="http://schemas.openxmlformats.org/officeDocument/2006/relationships/image" Target="../media/image37.png"/><Relationship Id="rId10" Type="http://schemas.openxmlformats.org/officeDocument/2006/relationships/image" Target="../media/image9.svg"/><Relationship Id="rId19" Type="http://schemas.openxmlformats.org/officeDocument/2006/relationships/image" Target="../media/image41.png"/><Relationship Id="rId4" Type="http://schemas.openxmlformats.org/officeDocument/2006/relationships/image" Target="../media/image11.svg"/><Relationship Id="rId9" Type="http://schemas.openxmlformats.org/officeDocument/2006/relationships/image" Target="../media/image8.png"/><Relationship Id="rId14" Type="http://schemas.openxmlformats.org/officeDocument/2006/relationships/image" Target="../media/image3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51.png"/><Relationship Id="rId18" Type="http://schemas.openxmlformats.org/officeDocument/2006/relationships/image" Target="../media/image56.svg"/><Relationship Id="rId3" Type="http://schemas.openxmlformats.org/officeDocument/2006/relationships/image" Target="../media/image45.png"/><Relationship Id="rId21" Type="http://schemas.openxmlformats.org/officeDocument/2006/relationships/image" Target="../media/image57.png"/><Relationship Id="rId7" Type="http://schemas.openxmlformats.org/officeDocument/2006/relationships/image" Target="../media/image10.png"/><Relationship Id="rId12" Type="http://schemas.openxmlformats.org/officeDocument/2006/relationships/image" Target="../media/image50.svg"/><Relationship Id="rId17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54.svg"/><Relationship Id="rId20" Type="http://schemas.openxmlformats.org/officeDocument/2006/relationships/image" Target="../media/image28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49.png"/><Relationship Id="rId5" Type="http://schemas.openxmlformats.org/officeDocument/2006/relationships/image" Target="../media/image8.png"/><Relationship Id="rId15" Type="http://schemas.openxmlformats.org/officeDocument/2006/relationships/image" Target="../media/image53.png"/><Relationship Id="rId10" Type="http://schemas.openxmlformats.org/officeDocument/2006/relationships/image" Target="../media/image48.svg"/><Relationship Id="rId19" Type="http://schemas.openxmlformats.org/officeDocument/2006/relationships/image" Target="../media/image27.png"/><Relationship Id="rId4" Type="http://schemas.openxmlformats.org/officeDocument/2006/relationships/image" Target="../media/image46.svg"/><Relationship Id="rId9" Type="http://schemas.openxmlformats.org/officeDocument/2006/relationships/image" Target="../media/image47.png"/><Relationship Id="rId14" Type="http://schemas.openxmlformats.org/officeDocument/2006/relationships/image" Target="../media/image52.svg"/><Relationship Id="rId22" Type="http://schemas.openxmlformats.org/officeDocument/2006/relationships/image" Target="../media/image58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4.svg"/><Relationship Id="rId18" Type="http://schemas.openxmlformats.org/officeDocument/2006/relationships/image" Target="../media/image6.png"/><Relationship Id="rId3" Type="http://schemas.openxmlformats.org/officeDocument/2006/relationships/image" Target="../media/image10.png"/><Relationship Id="rId21" Type="http://schemas.openxmlformats.org/officeDocument/2006/relationships/image" Target="../media/image9.sv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5.sv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11" Type="http://schemas.openxmlformats.org/officeDocument/2006/relationships/image" Target="../media/image22.svg"/><Relationship Id="rId5" Type="http://schemas.openxmlformats.org/officeDocument/2006/relationships/image" Target="../media/image16.png"/><Relationship Id="rId15" Type="http://schemas.openxmlformats.org/officeDocument/2006/relationships/image" Target="../media/image26.svg"/><Relationship Id="rId10" Type="http://schemas.openxmlformats.org/officeDocument/2006/relationships/image" Target="../media/image21.svg"/><Relationship Id="rId19" Type="http://schemas.openxmlformats.org/officeDocument/2006/relationships/image" Target="../media/image7.svg"/><Relationship Id="rId4" Type="http://schemas.openxmlformats.org/officeDocument/2006/relationships/image" Target="../media/image11.sv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/>
          <p:nvPr/>
        </p:nvSpPr>
        <p:spPr>
          <a:xfrm rot="17618871" flipV="1">
            <a:off x="-1008936" y="-745353"/>
            <a:ext cx="8167827" cy="11710475"/>
          </a:xfrm>
          <a:custGeom>
            <a:avLst/>
            <a:gdLst/>
            <a:ahLst/>
            <a:cxnLst/>
            <a:rect l="l" t="t" r="r" b="b"/>
            <a:pathLst>
              <a:path w="26397" h="32076" extrusionOk="0">
                <a:moveTo>
                  <a:pt x="11422" y="1"/>
                </a:moveTo>
                <a:cubicBezTo>
                  <a:pt x="10866" y="1"/>
                  <a:pt x="10274" y="46"/>
                  <a:pt x="9640" y="141"/>
                </a:cubicBezTo>
                <a:cubicBezTo>
                  <a:pt x="5702" y="732"/>
                  <a:pt x="2430" y="3940"/>
                  <a:pt x="1216" y="7734"/>
                </a:cubicBezTo>
                <a:cubicBezTo>
                  <a:pt x="0" y="11528"/>
                  <a:pt x="664" y="15761"/>
                  <a:pt x="2459" y="19317"/>
                </a:cubicBezTo>
                <a:cubicBezTo>
                  <a:pt x="4253" y="22873"/>
                  <a:pt x="7097" y="25808"/>
                  <a:pt x="10241" y="28254"/>
                </a:cubicBezTo>
                <a:cubicBezTo>
                  <a:pt x="12805" y="30251"/>
                  <a:pt x="15774" y="32014"/>
                  <a:pt x="19022" y="32074"/>
                </a:cubicBezTo>
                <a:cubicBezTo>
                  <a:pt x="19066" y="32075"/>
                  <a:pt x="19109" y="32076"/>
                  <a:pt x="19153" y="32076"/>
                </a:cubicBezTo>
                <a:cubicBezTo>
                  <a:pt x="22363" y="32076"/>
                  <a:pt x="25746" y="29895"/>
                  <a:pt x="26096" y="26708"/>
                </a:cubicBezTo>
                <a:cubicBezTo>
                  <a:pt x="26397" y="23957"/>
                  <a:pt x="24516" y="21520"/>
                  <a:pt x="23100" y="19145"/>
                </a:cubicBezTo>
                <a:cubicBezTo>
                  <a:pt x="19506" y="13117"/>
                  <a:pt x="20856" y="1"/>
                  <a:pt x="11422" y="1"/>
                </a:cubicBezTo>
                <a:close/>
              </a:path>
            </a:pathLst>
          </a:custGeom>
          <a:gradFill flip="none" rotWithShape="1">
            <a:gsLst>
              <a:gs pos="91000">
                <a:srgbClr val="FFC000"/>
              </a:gs>
              <a:gs pos="14000">
                <a:schemeClr val="accent3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0" name="Google Shape;160;p29"/>
          <p:cNvSpPr txBox="1">
            <a:spLocks noGrp="1"/>
          </p:cNvSpPr>
          <p:nvPr>
            <p:ph type="subTitle" idx="1"/>
          </p:nvPr>
        </p:nvSpPr>
        <p:spPr>
          <a:xfrm>
            <a:off x="218056" y="3734027"/>
            <a:ext cx="5168400" cy="105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it-IT" sz="2000" dirty="0">
                <a:solidFill>
                  <a:srgbClr val="044A57"/>
                </a:solidFill>
                <a:latin typeface="Bahnschrift SemiLight" panose="020B0502040204020203" pitchFamily="34" charset="0"/>
              </a:rPr>
              <a:t> Dario Lanfranco</a:t>
            </a:r>
            <a:endParaRPr sz="2000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15D3D4E-0598-4150-AC5E-A8BD543BAA1C}"/>
              </a:ext>
            </a:extLst>
          </p:cNvPr>
          <p:cNvGrpSpPr/>
          <p:nvPr/>
        </p:nvGrpSpPr>
        <p:grpSpPr>
          <a:xfrm>
            <a:off x="7690339" y="997776"/>
            <a:ext cx="4037836" cy="4862447"/>
            <a:chOff x="7831150" y="249425"/>
            <a:chExt cx="4037836" cy="4862447"/>
          </a:xfrm>
        </p:grpSpPr>
        <p:sp>
          <p:nvSpPr>
            <p:cNvPr id="138" name="Google Shape;290;p29">
              <a:extLst>
                <a:ext uri="{FF2B5EF4-FFF2-40B4-BE49-F238E27FC236}">
                  <a16:creationId xmlns:a16="http://schemas.microsoft.com/office/drawing/2014/main" id="{040A52FB-AB59-44D4-B253-44169954E267}"/>
                </a:ext>
              </a:extLst>
            </p:cNvPr>
            <p:cNvSpPr/>
            <p:nvPr/>
          </p:nvSpPr>
          <p:spPr>
            <a:xfrm rot="10800000">
              <a:off x="11156378" y="5049782"/>
              <a:ext cx="66771" cy="60103"/>
            </a:xfrm>
            <a:custGeom>
              <a:avLst/>
              <a:gdLst/>
              <a:ahLst/>
              <a:cxnLst/>
              <a:rect l="l" t="t" r="r" b="b"/>
              <a:pathLst>
                <a:path w="2428" h="2336" extrusionOk="0">
                  <a:moveTo>
                    <a:pt x="1260" y="0"/>
                  </a:moveTo>
                  <a:cubicBezTo>
                    <a:pt x="788" y="0"/>
                    <a:pt x="363" y="285"/>
                    <a:pt x="181" y="720"/>
                  </a:cubicBezTo>
                  <a:cubicBezTo>
                    <a:pt x="1" y="1156"/>
                    <a:pt x="101" y="1659"/>
                    <a:pt x="434" y="1993"/>
                  </a:cubicBezTo>
                  <a:cubicBezTo>
                    <a:pt x="658" y="2217"/>
                    <a:pt x="957" y="2335"/>
                    <a:pt x="1260" y="2335"/>
                  </a:cubicBezTo>
                  <a:cubicBezTo>
                    <a:pt x="1411" y="2335"/>
                    <a:pt x="1563" y="2306"/>
                    <a:pt x="1707" y="2246"/>
                  </a:cubicBezTo>
                  <a:cubicBezTo>
                    <a:pt x="2143" y="2066"/>
                    <a:pt x="2428" y="1640"/>
                    <a:pt x="2428" y="1167"/>
                  </a:cubicBezTo>
                  <a:cubicBezTo>
                    <a:pt x="2428" y="523"/>
                    <a:pt x="1906" y="0"/>
                    <a:pt x="1260" y="0"/>
                  </a:cubicBezTo>
                  <a:close/>
                </a:path>
              </a:pathLst>
            </a:custGeom>
            <a:solidFill>
              <a:srgbClr val="F5894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>
                <a:sym typeface="Arial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CDF6BD9-E09D-4739-8334-110A6FC2B241}"/>
                </a:ext>
              </a:extLst>
            </p:cNvPr>
            <p:cNvGrpSpPr/>
            <p:nvPr/>
          </p:nvGrpSpPr>
          <p:grpSpPr>
            <a:xfrm>
              <a:off x="7831150" y="249425"/>
              <a:ext cx="4037836" cy="4862447"/>
              <a:chOff x="7831150" y="249425"/>
              <a:chExt cx="4037836" cy="4862447"/>
            </a:xfrm>
          </p:grpSpPr>
          <p:grpSp>
            <p:nvGrpSpPr>
              <p:cNvPr id="161" name="Google Shape;161;p29"/>
              <p:cNvGrpSpPr/>
              <p:nvPr/>
            </p:nvGrpSpPr>
            <p:grpSpPr>
              <a:xfrm>
                <a:off x="7831150" y="249425"/>
                <a:ext cx="4037836" cy="4862447"/>
                <a:chOff x="196269" y="-35131"/>
                <a:chExt cx="4117010" cy="5284424"/>
              </a:xfrm>
            </p:grpSpPr>
            <p:grpSp>
              <p:nvGrpSpPr>
                <p:cNvPr id="162" name="Google Shape;162;p29"/>
                <p:cNvGrpSpPr/>
                <p:nvPr/>
              </p:nvGrpSpPr>
              <p:grpSpPr>
                <a:xfrm>
                  <a:off x="196269" y="-35131"/>
                  <a:ext cx="4117010" cy="4393434"/>
                  <a:chOff x="43869" y="-35131"/>
                  <a:chExt cx="4117010" cy="4393434"/>
                </a:xfrm>
              </p:grpSpPr>
              <p:sp>
                <p:nvSpPr>
                  <p:cNvPr id="163" name="Google Shape;163;p29"/>
                  <p:cNvSpPr/>
                  <p:nvPr/>
                </p:nvSpPr>
                <p:spPr>
                  <a:xfrm>
                    <a:off x="3778000" y="1055743"/>
                    <a:ext cx="227152" cy="2256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28" h="2336" extrusionOk="0">
                        <a:moveTo>
                          <a:pt x="1260" y="1"/>
                        </a:moveTo>
                        <a:cubicBezTo>
                          <a:pt x="788" y="1"/>
                          <a:pt x="361" y="285"/>
                          <a:pt x="181" y="723"/>
                        </a:cubicBezTo>
                        <a:cubicBezTo>
                          <a:pt x="0" y="1158"/>
                          <a:pt x="100" y="1661"/>
                          <a:pt x="434" y="1994"/>
                        </a:cubicBezTo>
                        <a:cubicBezTo>
                          <a:pt x="657" y="2217"/>
                          <a:pt x="956" y="2336"/>
                          <a:pt x="1259" y="2336"/>
                        </a:cubicBezTo>
                        <a:cubicBezTo>
                          <a:pt x="1410" y="2336"/>
                          <a:pt x="1562" y="2307"/>
                          <a:pt x="1707" y="2247"/>
                        </a:cubicBezTo>
                        <a:cubicBezTo>
                          <a:pt x="2143" y="2067"/>
                          <a:pt x="2427" y="1640"/>
                          <a:pt x="2427" y="1168"/>
                        </a:cubicBezTo>
                        <a:cubicBezTo>
                          <a:pt x="2427" y="524"/>
                          <a:pt x="1904" y="1"/>
                          <a:pt x="1260" y="1"/>
                        </a:cubicBezTo>
                        <a:close/>
                      </a:path>
                    </a:pathLst>
                  </a:custGeom>
                  <a:solidFill>
                    <a:srgbClr val="1F1C51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defTabSz="1219170">
                      <a:buClr>
                        <a:srgbClr val="000000"/>
                      </a:buClr>
                    </a:pPr>
                    <a:endParaRPr>
                      <a:sym typeface="Arial"/>
                    </a:endParaRPr>
                  </a:p>
                </p:txBody>
              </p:sp>
              <p:grpSp>
                <p:nvGrpSpPr>
                  <p:cNvPr id="164" name="Google Shape;164;p29"/>
                  <p:cNvGrpSpPr/>
                  <p:nvPr/>
                </p:nvGrpSpPr>
                <p:grpSpPr>
                  <a:xfrm>
                    <a:off x="43869" y="-35131"/>
                    <a:ext cx="4117010" cy="4393434"/>
                    <a:chOff x="-6861500" y="-774675"/>
                    <a:chExt cx="4221275" cy="4504700"/>
                  </a:xfrm>
                </p:grpSpPr>
                <p:sp>
                  <p:nvSpPr>
                    <p:cNvPr id="165" name="Google Shape;165;p29"/>
                    <p:cNvSpPr/>
                    <p:nvPr/>
                  </p:nvSpPr>
                  <p:spPr>
                    <a:xfrm>
                      <a:off x="-5567850" y="2977775"/>
                      <a:ext cx="2509100" cy="1911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364" h="7644" extrusionOk="0">
                          <a:moveTo>
                            <a:pt x="7924" y="0"/>
                          </a:moveTo>
                          <a:lnTo>
                            <a:pt x="1" y="7643"/>
                          </a:lnTo>
                          <a:lnTo>
                            <a:pt x="100364" y="7643"/>
                          </a:lnTo>
                          <a:lnTo>
                            <a:pt x="92441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solidFill>
                        <a:srgbClr val="F58949"/>
                      </a:solidFill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66" name="Google Shape;166;p29"/>
                    <p:cNvSpPr/>
                    <p:nvPr/>
                  </p:nvSpPr>
                  <p:spPr>
                    <a:xfrm>
                      <a:off x="-5576575" y="2971225"/>
                      <a:ext cx="2526575" cy="204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063" h="8166" extrusionOk="0">
                          <a:moveTo>
                            <a:pt x="92685" y="523"/>
                          </a:moveTo>
                          <a:lnTo>
                            <a:pt x="100069" y="7645"/>
                          </a:lnTo>
                          <a:lnTo>
                            <a:pt x="994" y="7645"/>
                          </a:lnTo>
                          <a:lnTo>
                            <a:pt x="8378" y="523"/>
                          </a:lnTo>
                          <a:close/>
                          <a:moveTo>
                            <a:pt x="8273" y="1"/>
                          </a:moveTo>
                          <a:cubicBezTo>
                            <a:pt x="8206" y="1"/>
                            <a:pt x="8141" y="27"/>
                            <a:pt x="8092" y="75"/>
                          </a:cubicBezTo>
                          <a:lnTo>
                            <a:pt x="170" y="7718"/>
                          </a:lnTo>
                          <a:cubicBezTo>
                            <a:pt x="0" y="7881"/>
                            <a:pt x="115" y="8166"/>
                            <a:pt x="350" y="8166"/>
                          </a:cubicBezTo>
                          <a:lnTo>
                            <a:pt x="100713" y="8166"/>
                          </a:lnTo>
                          <a:cubicBezTo>
                            <a:pt x="100948" y="8166"/>
                            <a:pt x="101063" y="7880"/>
                            <a:pt x="100893" y="7718"/>
                          </a:cubicBezTo>
                          <a:lnTo>
                            <a:pt x="92971" y="75"/>
                          </a:lnTo>
                          <a:cubicBezTo>
                            <a:pt x="92922" y="27"/>
                            <a:pt x="92857" y="1"/>
                            <a:pt x="92790" y="1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67" name="Google Shape;167;p29"/>
                    <p:cNvSpPr/>
                    <p:nvPr/>
                  </p:nvSpPr>
                  <p:spPr>
                    <a:xfrm>
                      <a:off x="-5367125" y="2980250"/>
                      <a:ext cx="2029575" cy="1424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1183" h="5698" extrusionOk="0">
                          <a:moveTo>
                            <a:pt x="40592" y="0"/>
                          </a:moveTo>
                          <a:cubicBezTo>
                            <a:pt x="18173" y="0"/>
                            <a:pt x="0" y="1276"/>
                            <a:pt x="0" y="2849"/>
                          </a:cubicBezTo>
                          <a:cubicBezTo>
                            <a:pt x="0" y="4421"/>
                            <a:pt x="18173" y="5698"/>
                            <a:pt x="40592" y="5698"/>
                          </a:cubicBezTo>
                          <a:cubicBezTo>
                            <a:pt x="63009" y="5698"/>
                            <a:pt x="81183" y="4423"/>
                            <a:pt x="81183" y="2849"/>
                          </a:cubicBezTo>
                          <a:cubicBezTo>
                            <a:pt x="81183" y="1276"/>
                            <a:pt x="63009" y="0"/>
                            <a:pt x="40592" y="0"/>
                          </a:cubicBezTo>
                          <a:close/>
                        </a:path>
                      </a:pathLst>
                    </a:custGeom>
                    <a:solidFill>
                      <a:srgbClr val="F9ED95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68" name="Google Shape;168;p29"/>
                    <p:cNvSpPr/>
                    <p:nvPr/>
                  </p:nvSpPr>
                  <p:spPr>
                    <a:xfrm>
                      <a:off x="-5567850" y="3168850"/>
                      <a:ext cx="2509100" cy="177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364" h="7086" extrusionOk="0">
                          <a:moveTo>
                            <a:pt x="1" y="0"/>
                          </a:moveTo>
                          <a:lnTo>
                            <a:pt x="1" y="7085"/>
                          </a:lnTo>
                          <a:lnTo>
                            <a:pt x="100364" y="7085"/>
                          </a:lnTo>
                          <a:lnTo>
                            <a:pt x="100364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69" name="Google Shape;169;p29"/>
                    <p:cNvSpPr/>
                    <p:nvPr/>
                  </p:nvSpPr>
                  <p:spPr>
                    <a:xfrm>
                      <a:off x="-5574350" y="3162350"/>
                      <a:ext cx="2522125" cy="190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885" h="7606" extrusionOk="0">
                          <a:moveTo>
                            <a:pt x="100364" y="521"/>
                          </a:moveTo>
                          <a:lnTo>
                            <a:pt x="100364" y="7085"/>
                          </a:lnTo>
                          <a:lnTo>
                            <a:pt x="521" y="7085"/>
                          </a:lnTo>
                          <a:lnTo>
                            <a:pt x="521" y="521"/>
                          </a:lnTo>
                          <a:close/>
                          <a:moveTo>
                            <a:pt x="261" y="0"/>
                          </a:moveTo>
                          <a:cubicBezTo>
                            <a:pt x="117" y="0"/>
                            <a:pt x="1" y="116"/>
                            <a:pt x="1" y="260"/>
                          </a:cubicBezTo>
                          <a:lnTo>
                            <a:pt x="1" y="7345"/>
                          </a:lnTo>
                          <a:cubicBezTo>
                            <a:pt x="1" y="7488"/>
                            <a:pt x="117" y="7606"/>
                            <a:pt x="261" y="7606"/>
                          </a:cubicBezTo>
                          <a:lnTo>
                            <a:pt x="100624" y="7606"/>
                          </a:lnTo>
                          <a:cubicBezTo>
                            <a:pt x="100768" y="7606"/>
                            <a:pt x="100884" y="7488"/>
                            <a:pt x="100884" y="7345"/>
                          </a:cubicBezTo>
                          <a:lnTo>
                            <a:pt x="100884" y="260"/>
                          </a:lnTo>
                          <a:cubicBezTo>
                            <a:pt x="100884" y="116"/>
                            <a:pt x="100768" y="0"/>
                            <a:pt x="100624" y="0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70" name="Google Shape;170;p29"/>
                    <p:cNvSpPr/>
                    <p:nvPr/>
                  </p:nvSpPr>
                  <p:spPr>
                    <a:xfrm>
                      <a:off x="-5745350" y="3345975"/>
                      <a:ext cx="2864125" cy="1911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4565" h="7644" extrusionOk="0">
                          <a:moveTo>
                            <a:pt x="7101" y="0"/>
                          </a:moveTo>
                          <a:lnTo>
                            <a:pt x="0" y="7644"/>
                          </a:lnTo>
                          <a:lnTo>
                            <a:pt x="114565" y="7644"/>
                          </a:lnTo>
                          <a:lnTo>
                            <a:pt x="10746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71" name="Google Shape;171;p29"/>
                    <p:cNvSpPr/>
                    <p:nvPr/>
                  </p:nvSpPr>
                  <p:spPr>
                    <a:xfrm>
                      <a:off x="-5753975" y="3339475"/>
                      <a:ext cx="2881375" cy="2041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5255" h="8164" extrusionOk="0">
                          <a:moveTo>
                            <a:pt x="107696" y="521"/>
                          </a:moveTo>
                          <a:lnTo>
                            <a:pt x="114313" y="7643"/>
                          </a:lnTo>
                          <a:lnTo>
                            <a:pt x="943" y="7643"/>
                          </a:lnTo>
                          <a:lnTo>
                            <a:pt x="7559" y="521"/>
                          </a:lnTo>
                          <a:close/>
                          <a:moveTo>
                            <a:pt x="7446" y="0"/>
                          </a:moveTo>
                          <a:cubicBezTo>
                            <a:pt x="7373" y="0"/>
                            <a:pt x="7304" y="30"/>
                            <a:pt x="7255" y="84"/>
                          </a:cubicBezTo>
                          <a:lnTo>
                            <a:pt x="155" y="7727"/>
                          </a:lnTo>
                          <a:cubicBezTo>
                            <a:pt x="0" y="7893"/>
                            <a:pt x="119" y="8164"/>
                            <a:pt x="345" y="8164"/>
                          </a:cubicBezTo>
                          <a:lnTo>
                            <a:pt x="114910" y="8164"/>
                          </a:lnTo>
                          <a:cubicBezTo>
                            <a:pt x="115136" y="8164"/>
                            <a:pt x="115255" y="7894"/>
                            <a:pt x="115100" y="7727"/>
                          </a:cubicBezTo>
                          <a:lnTo>
                            <a:pt x="108000" y="84"/>
                          </a:lnTo>
                          <a:cubicBezTo>
                            <a:pt x="107951" y="30"/>
                            <a:pt x="107882" y="0"/>
                            <a:pt x="107809" y="0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72" name="Google Shape;172;p29"/>
                    <p:cNvSpPr/>
                    <p:nvPr/>
                  </p:nvSpPr>
                  <p:spPr>
                    <a:xfrm>
                      <a:off x="-5744850" y="3537050"/>
                      <a:ext cx="2863125" cy="1864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4525" h="7459" extrusionOk="0">
                          <a:moveTo>
                            <a:pt x="1" y="1"/>
                          </a:moveTo>
                          <a:lnTo>
                            <a:pt x="1" y="7459"/>
                          </a:lnTo>
                          <a:lnTo>
                            <a:pt x="114524" y="7459"/>
                          </a:lnTo>
                          <a:lnTo>
                            <a:pt x="114524" y="1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73" name="Google Shape;173;p29"/>
                    <p:cNvSpPr/>
                    <p:nvPr/>
                  </p:nvSpPr>
                  <p:spPr>
                    <a:xfrm>
                      <a:off x="-5751350" y="3530550"/>
                      <a:ext cx="2876125" cy="1994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5045" h="7979" extrusionOk="0">
                          <a:moveTo>
                            <a:pt x="114524" y="521"/>
                          </a:moveTo>
                          <a:lnTo>
                            <a:pt x="114524" y="7458"/>
                          </a:lnTo>
                          <a:lnTo>
                            <a:pt x="521" y="7458"/>
                          </a:lnTo>
                          <a:lnTo>
                            <a:pt x="521" y="521"/>
                          </a:lnTo>
                          <a:close/>
                          <a:moveTo>
                            <a:pt x="261" y="0"/>
                          </a:moveTo>
                          <a:cubicBezTo>
                            <a:pt x="117" y="0"/>
                            <a:pt x="1" y="116"/>
                            <a:pt x="1" y="261"/>
                          </a:cubicBezTo>
                          <a:lnTo>
                            <a:pt x="1" y="7719"/>
                          </a:lnTo>
                          <a:cubicBezTo>
                            <a:pt x="1" y="7861"/>
                            <a:pt x="117" y="7979"/>
                            <a:pt x="261" y="7979"/>
                          </a:cubicBezTo>
                          <a:lnTo>
                            <a:pt x="114784" y="7979"/>
                          </a:lnTo>
                          <a:cubicBezTo>
                            <a:pt x="114928" y="7979"/>
                            <a:pt x="115044" y="7861"/>
                            <a:pt x="115044" y="7719"/>
                          </a:cubicBezTo>
                          <a:lnTo>
                            <a:pt x="115044" y="261"/>
                          </a:lnTo>
                          <a:cubicBezTo>
                            <a:pt x="115044" y="116"/>
                            <a:pt x="114928" y="0"/>
                            <a:pt x="114784" y="0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74" name="Google Shape;174;p29"/>
                    <p:cNvSpPr/>
                    <p:nvPr/>
                  </p:nvSpPr>
                  <p:spPr>
                    <a:xfrm>
                      <a:off x="-4347575" y="-413325"/>
                      <a:ext cx="466400" cy="16925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8656" h="67703" extrusionOk="0">
                          <a:moveTo>
                            <a:pt x="18135" y="0"/>
                          </a:moveTo>
                          <a:lnTo>
                            <a:pt x="18135" y="19792"/>
                          </a:lnTo>
                          <a:lnTo>
                            <a:pt x="0" y="19792"/>
                          </a:lnTo>
                          <a:lnTo>
                            <a:pt x="0" y="67703"/>
                          </a:lnTo>
                          <a:lnTo>
                            <a:pt x="521" y="67703"/>
                          </a:lnTo>
                          <a:lnTo>
                            <a:pt x="521" y="20313"/>
                          </a:lnTo>
                          <a:lnTo>
                            <a:pt x="18655" y="20313"/>
                          </a:lnTo>
                          <a:lnTo>
                            <a:pt x="18655" y="0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75" name="Google Shape;175;p29"/>
                    <p:cNvSpPr/>
                    <p:nvPr/>
                  </p:nvSpPr>
                  <p:spPr>
                    <a:xfrm>
                      <a:off x="-4170425" y="-413325"/>
                      <a:ext cx="13050" cy="4957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22" h="19828" extrusionOk="0">
                          <a:moveTo>
                            <a:pt x="0" y="0"/>
                          </a:moveTo>
                          <a:lnTo>
                            <a:pt x="0" y="19828"/>
                          </a:lnTo>
                          <a:lnTo>
                            <a:pt x="521" y="19828"/>
                          </a:lnTo>
                          <a:lnTo>
                            <a:pt x="521" y="0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76" name="Google Shape;176;p29"/>
                    <p:cNvSpPr/>
                    <p:nvPr/>
                  </p:nvSpPr>
                  <p:spPr>
                    <a:xfrm>
                      <a:off x="-6823850" y="1135200"/>
                      <a:ext cx="2414425" cy="3301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6577" h="13207" extrusionOk="0">
                          <a:moveTo>
                            <a:pt x="1" y="1"/>
                          </a:moveTo>
                          <a:lnTo>
                            <a:pt x="1" y="521"/>
                          </a:lnTo>
                          <a:lnTo>
                            <a:pt x="16928" y="521"/>
                          </a:lnTo>
                          <a:lnTo>
                            <a:pt x="16928" y="13207"/>
                          </a:lnTo>
                          <a:lnTo>
                            <a:pt x="96576" y="13207"/>
                          </a:lnTo>
                          <a:lnTo>
                            <a:pt x="96576" y="12686"/>
                          </a:lnTo>
                          <a:lnTo>
                            <a:pt x="17449" y="12686"/>
                          </a:lnTo>
                          <a:lnTo>
                            <a:pt x="17449" y="1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 dirty="0">
                        <a:sym typeface="Arial"/>
                      </a:endParaRPr>
                    </a:p>
                  </p:txBody>
                </p:sp>
                <p:sp>
                  <p:nvSpPr>
                    <p:cNvPr id="177" name="Google Shape;177;p29"/>
                    <p:cNvSpPr/>
                    <p:nvPr/>
                  </p:nvSpPr>
                  <p:spPr>
                    <a:xfrm>
                      <a:off x="-5009350" y="-730475"/>
                      <a:ext cx="330175" cy="16983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207" h="67932" extrusionOk="0">
                          <a:moveTo>
                            <a:pt x="10232" y="1"/>
                          </a:moveTo>
                          <a:lnTo>
                            <a:pt x="10232" y="17747"/>
                          </a:lnTo>
                          <a:lnTo>
                            <a:pt x="1" y="17747"/>
                          </a:lnTo>
                          <a:lnTo>
                            <a:pt x="1" y="29725"/>
                          </a:lnTo>
                          <a:lnTo>
                            <a:pt x="12686" y="29725"/>
                          </a:lnTo>
                          <a:lnTo>
                            <a:pt x="12686" y="67931"/>
                          </a:lnTo>
                          <a:lnTo>
                            <a:pt x="13207" y="67931"/>
                          </a:lnTo>
                          <a:lnTo>
                            <a:pt x="13207" y="29204"/>
                          </a:lnTo>
                          <a:lnTo>
                            <a:pt x="522" y="29204"/>
                          </a:lnTo>
                          <a:lnTo>
                            <a:pt x="522" y="18267"/>
                          </a:lnTo>
                          <a:lnTo>
                            <a:pt x="10752" y="18267"/>
                          </a:lnTo>
                          <a:lnTo>
                            <a:pt x="10752" y="1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78" name="Google Shape;178;p29"/>
                    <p:cNvSpPr/>
                    <p:nvPr/>
                  </p:nvSpPr>
                  <p:spPr>
                    <a:xfrm>
                      <a:off x="-3352000" y="-327750"/>
                      <a:ext cx="323675" cy="9272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947" h="37091" extrusionOk="0">
                          <a:moveTo>
                            <a:pt x="6957" y="1"/>
                          </a:moveTo>
                          <a:lnTo>
                            <a:pt x="6957" y="11049"/>
                          </a:lnTo>
                          <a:lnTo>
                            <a:pt x="0" y="11049"/>
                          </a:lnTo>
                          <a:lnTo>
                            <a:pt x="0" y="37090"/>
                          </a:lnTo>
                          <a:lnTo>
                            <a:pt x="521" y="37090"/>
                          </a:lnTo>
                          <a:lnTo>
                            <a:pt x="521" y="11569"/>
                          </a:lnTo>
                          <a:lnTo>
                            <a:pt x="7477" y="11569"/>
                          </a:lnTo>
                          <a:lnTo>
                            <a:pt x="7477" y="521"/>
                          </a:lnTo>
                          <a:lnTo>
                            <a:pt x="12947" y="521"/>
                          </a:lnTo>
                          <a:lnTo>
                            <a:pt x="12947" y="1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79" name="Google Shape;179;p29"/>
                    <p:cNvSpPr/>
                    <p:nvPr/>
                  </p:nvSpPr>
                  <p:spPr>
                    <a:xfrm>
                      <a:off x="-5602700" y="-454250"/>
                      <a:ext cx="156250" cy="9923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250" h="39695" extrusionOk="0">
                          <a:moveTo>
                            <a:pt x="0" y="0"/>
                          </a:moveTo>
                          <a:lnTo>
                            <a:pt x="0" y="14432"/>
                          </a:lnTo>
                          <a:lnTo>
                            <a:pt x="5730" y="20160"/>
                          </a:lnTo>
                          <a:lnTo>
                            <a:pt x="5730" y="39695"/>
                          </a:lnTo>
                          <a:lnTo>
                            <a:pt x="6249" y="39695"/>
                          </a:lnTo>
                          <a:lnTo>
                            <a:pt x="6249" y="19945"/>
                          </a:lnTo>
                          <a:lnTo>
                            <a:pt x="521" y="14216"/>
                          </a:lnTo>
                          <a:lnTo>
                            <a:pt x="521" y="0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0" name="Google Shape;180;p29"/>
                    <p:cNvSpPr/>
                    <p:nvPr/>
                  </p:nvSpPr>
                  <p:spPr>
                    <a:xfrm>
                      <a:off x="-6721550" y="603225"/>
                      <a:ext cx="910525" cy="3097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421" h="12388" extrusionOk="0">
                          <a:moveTo>
                            <a:pt x="0" y="0"/>
                          </a:moveTo>
                          <a:lnTo>
                            <a:pt x="0" y="521"/>
                          </a:lnTo>
                          <a:lnTo>
                            <a:pt x="21020" y="521"/>
                          </a:lnTo>
                          <a:lnTo>
                            <a:pt x="21020" y="12388"/>
                          </a:lnTo>
                          <a:lnTo>
                            <a:pt x="36421" y="12388"/>
                          </a:lnTo>
                          <a:lnTo>
                            <a:pt x="36421" y="11867"/>
                          </a:lnTo>
                          <a:lnTo>
                            <a:pt x="21540" y="11867"/>
                          </a:lnTo>
                          <a:lnTo>
                            <a:pt x="21540" y="0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1" name="Google Shape;181;p29"/>
                    <p:cNvSpPr/>
                    <p:nvPr/>
                  </p:nvSpPr>
                  <p:spPr>
                    <a:xfrm>
                      <a:off x="-6138425" y="2512600"/>
                      <a:ext cx="681750" cy="569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270" h="22768" extrusionOk="0">
                          <a:moveTo>
                            <a:pt x="26750" y="1"/>
                          </a:moveTo>
                          <a:lnTo>
                            <a:pt x="26750" y="10379"/>
                          </a:lnTo>
                          <a:lnTo>
                            <a:pt x="19792" y="10379"/>
                          </a:lnTo>
                          <a:lnTo>
                            <a:pt x="19792" y="22247"/>
                          </a:lnTo>
                          <a:lnTo>
                            <a:pt x="1" y="22247"/>
                          </a:lnTo>
                          <a:lnTo>
                            <a:pt x="1" y="22768"/>
                          </a:lnTo>
                          <a:lnTo>
                            <a:pt x="20313" y="22768"/>
                          </a:lnTo>
                          <a:lnTo>
                            <a:pt x="20313" y="10900"/>
                          </a:lnTo>
                          <a:lnTo>
                            <a:pt x="27269" y="10900"/>
                          </a:lnTo>
                          <a:lnTo>
                            <a:pt x="27269" y="1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2" name="Google Shape;182;p29"/>
                    <p:cNvSpPr/>
                    <p:nvPr/>
                  </p:nvSpPr>
                  <p:spPr>
                    <a:xfrm>
                      <a:off x="-3556625" y="2553500"/>
                      <a:ext cx="865900" cy="4055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4636" h="16221" extrusionOk="0">
                          <a:moveTo>
                            <a:pt x="1" y="0"/>
                          </a:moveTo>
                          <a:lnTo>
                            <a:pt x="1" y="11310"/>
                          </a:lnTo>
                          <a:lnTo>
                            <a:pt x="16481" y="11310"/>
                          </a:lnTo>
                          <a:lnTo>
                            <a:pt x="16481" y="6809"/>
                          </a:lnTo>
                          <a:lnTo>
                            <a:pt x="20462" y="6809"/>
                          </a:lnTo>
                          <a:lnTo>
                            <a:pt x="20462" y="16220"/>
                          </a:lnTo>
                          <a:lnTo>
                            <a:pt x="34636" y="16220"/>
                          </a:lnTo>
                          <a:lnTo>
                            <a:pt x="34636" y="15700"/>
                          </a:lnTo>
                          <a:lnTo>
                            <a:pt x="20983" y="15700"/>
                          </a:lnTo>
                          <a:lnTo>
                            <a:pt x="20983" y="6289"/>
                          </a:lnTo>
                          <a:lnTo>
                            <a:pt x="15960" y="6289"/>
                          </a:lnTo>
                          <a:lnTo>
                            <a:pt x="15960" y="10790"/>
                          </a:lnTo>
                          <a:lnTo>
                            <a:pt x="521" y="10790"/>
                          </a:lnTo>
                          <a:lnTo>
                            <a:pt x="521" y="0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3" name="Google Shape;183;p29"/>
                    <p:cNvSpPr/>
                    <p:nvPr/>
                  </p:nvSpPr>
                  <p:spPr>
                    <a:xfrm>
                      <a:off x="-3919200" y="-442500"/>
                      <a:ext cx="60700" cy="58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28" h="2336" extrusionOk="0">
                          <a:moveTo>
                            <a:pt x="1260" y="0"/>
                          </a:moveTo>
                          <a:cubicBezTo>
                            <a:pt x="788" y="0"/>
                            <a:pt x="363" y="285"/>
                            <a:pt x="181" y="720"/>
                          </a:cubicBezTo>
                          <a:cubicBezTo>
                            <a:pt x="1" y="1156"/>
                            <a:pt x="101" y="1659"/>
                            <a:pt x="434" y="1993"/>
                          </a:cubicBezTo>
                          <a:cubicBezTo>
                            <a:pt x="658" y="2217"/>
                            <a:pt x="956" y="2335"/>
                            <a:pt x="1260" y="2335"/>
                          </a:cubicBezTo>
                          <a:cubicBezTo>
                            <a:pt x="1411" y="2335"/>
                            <a:pt x="1562" y="2306"/>
                            <a:pt x="1707" y="2246"/>
                          </a:cubicBezTo>
                          <a:cubicBezTo>
                            <a:pt x="2143" y="2066"/>
                            <a:pt x="2427" y="1640"/>
                            <a:pt x="2427" y="1167"/>
                          </a:cubicBezTo>
                          <a:cubicBezTo>
                            <a:pt x="2427" y="523"/>
                            <a:pt x="1905" y="0"/>
                            <a:pt x="1260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4" name="Google Shape;184;p29"/>
                    <p:cNvSpPr/>
                    <p:nvPr/>
                  </p:nvSpPr>
                  <p:spPr>
                    <a:xfrm>
                      <a:off x="-3926225" y="-449025"/>
                      <a:ext cx="74225" cy="71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69" h="2856" extrusionOk="0">
                          <a:moveTo>
                            <a:pt x="1541" y="521"/>
                          </a:moveTo>
                          <a:lnTo>
                            <a:pt x="1541" y="523"/>
                          </a:lnTo>
                          <a:cubicBezTo>
                            <a:pt x="2042" y="523"/>
                            <a:pt x="2448" y="928"/>
                            <a:pt x="2448" y="1428"/>
                          </a:cubicBezTo>
                          <a:cubicBezTo>
                            <a:pt x="2448" y="1795"/>
                            <a:pt x="2228" y="2126"/>
                            <a:pt x="1888" y="2266"/>
                          </a:cubicBezTo>
                          <a:cubicBezTo>
                            <a:pt x="1776" y="2313"/>
                            <a:pt x="1658" y="2335"/>
                            <a:pt x="1541" y="2335"/>
                          </a:cubicBezTo>
                          <a:cubicBezTo>
                            <a:pt x="1305" y="2335"/>
                            <a:pt x="1072" y="2243"/>
                            <a:pt x="899" y="2070"/>
                          </a:cubicBezTo>
                          <a:cubicBezTo>
                            <a:pt x="640" y="1811"/>
                            <a:pt x="563" y="1420"/>
                            <a:pt x="703" y="1081"/>
                          </a:cubicBezTo>
                          <a:cubicBezTo>
                            <a:pt x="843" y="743"/>
                            <a:pt x="1174" y="521"/>
                            <a:pt x="1541" y="521"/>
                          </a:cubicBezTo>
                          <a:close/>
                          <a:moveTo>
                            <a:pt x="1541" y="1"/>
                          </a:moveTo>
                          <a:cubicBezTo>
                            <a:pt x="1169" y="1"/>
                            <a:pt x="804" y="146"/>
                            <a:pt x="531" y="418"/>
                          </a:cubicBezTo>
                          <a:cubicBezTo>
                            <a:pt x="123" y="828"/>
                            <a:pt x="1" y="1442"/>
                            <a:pt x="222" y="1974"/>
                          </a:cubicBezTo>
                          <a:cubicBezTo>
                            <a:pt x="443" y="2508"/>
                            <a:pt x="963" y="2856"/>
                            <a:pt x="1541" y="2856"/>
                          </a:cubicBezTo>
                          <a:cubicBezTo>
                            <a:pt x="2329" y="2855"/>
                            <a:pt x="2967" y="2217"/>
                            <a:pt x="2969" y="1428"/>
                          </a:cubicBezTo>
                          <a:cubicBezTo>
                            <a:pt x="2969" y="851"/>
                            <a:pt x="2621" y="330"/>
                            <a:pt x="2087" y="110"/>
                          </a:cubicBezTo>
                          <a:cubicBezTo>
                            <a:pt x="1910" y="36"/>
                            <a:pt x="1725" y="1"/>
                            <a:pt x="1541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5" name="Google Shape;185;p29"/>
                    <p:cNvSpPr/>
                    <p:nvPr/>
                  </p:nvSpPr>
                  <p:spPr>
                    <a:xfrm>
                      <a:off x="-4194325" y="-442500"/>
                      <a:ext cx="60700" cy="58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28" h="2336" extrusionOk="0">
                          <a:moveTo>
                            <a:pt x="1260" y="0"/>
                          </a:moveTo>
                          <a:cubicBezTo>
                            <a:pt x="788" y="0"/>
                            <a:pt x="363" y="285"/>
                            <a:pt x="181" y="720"/>
                          </a:cubicBezTo>
                          <a:cubicBezTo>
                            <a:pt x="1" y="1156"/>
                            <a:pt x="101" y="1659"/>
                            <a:pt x="434" y="1993"/>
                          </a:cubicBezTo>
                          <a:cubicBezTo>
                            <a:pt x="658" y="2217"/>
                            <a:pt x="957" y="2335"/>
                            <a:pt x="1260" y="2335"/>
                          </a:cubicBezTo>
                          <a:cubicBezTo>
                            <a:pt x="1411" y="2335"/>
                            <a:pt x="1563" y="2306"/>
                            <a:pt x="1707" y="2246"/>
                          </a:cubicBezTo>
                          <a:cubicBezTo>
                            <a:pt x="2143" y="2066"/>
                            <a:pt x="2428" y="1640"/>
                            <a:pt x="2428" y="1167"/>
                          </a:cubicBezTo>
                          <a:cubicBezTo>
                            <a:pt x="2428" y="523"/>
                            <a:pt x="1906" y="0"/>
                            <a:pt x="1260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6" name="Google Shape;186;p29"/>
                    <p:cNvSpPr/>
                    <p:nvPr/>
                  </p:nvSpPr>
                  <p:spPr>
                    <a:xfrm>
                      <a:off x="-4201325" y="-449025"/>
                      <a:ext cx="74200" cy="71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68" h="2856" extrusionOk="0">
                          <a:moveTo>
                            <a:pt x="1540" y="521"/>
                          </a:moveTo>
                          <a:lnTo>
                            <a:pt x="1540" y="523"/>
                          </a:lnTo>
                          <a:cubicBezTo>
                            <a:pt x="2042" y="523"/>
                            <a:pt x="2447" y="928"/>
                            <a:pt x="2447" y="1428"/>
                          </a:cubicBezTo>
                          <a:cubicBezTo>
                            <a:pt x="2447" y="1795"/>
                            <a:pt x="2227" y="2126"/>
                            <a:pt x="1888" y="2266"/>
                          </a:cubicBezTo>
                          <a:cubicBezTo>
                            <a:pt x="1775" y="2313"/>
                            <a:pt x="1658" y="2335"/>
                            <a:pt x="1541" y="2335"/>
                          </a:cubicBezTo>
                          <a:cubicBezTo>
                            <a:pt x="1305" y="2335"/>
                            <a:pt x="1073" y="2243"/>
                            <a:pt x="898" y="2070"/>
                          </a:cubicBezTo>
                          <a:cubicBezTo>
                            <a:pt x="639" y="1811"/>
                            <a:pt x="562" y="1420"/>
                            <a:pt x="702" y="1081"/>
                          </a:cubicBezTo>
                          <a:cubicBezTo>
                            <a:pt x="843" y="743"/>
                            <a:pt x="1173" y="521"/>
                            <a:pt x="1540" y="521"/>
                          </a:cubicBezTo>
                          <a:close/>
                          <a:moveTo>
                            <a:pt x="1541" y="1"/>
                          </a:moveTo>
                          <a:cubicBezTo>
                            <a:pt x="1169" y="1"/>
                            <a:pt x="804" y="146"/>
                            <a:pt x="530" y="418"/>
                          </a:cubicBezTo>
                          <a:cubicBezTo>
                            <a:pt x="122" y="828"/>
                            <a:pt x="0" y="1442"/>
                            <a:pt x="222" y="1974"/>
                          </a:cubicBezTo>
                          <a:cubicBezTo>
                            <a:pt x="442" y="2508"/>
                            <a:pt x="963" y="2856"/>
                            <a:pt x="1540" y="2856"/>
                          </a:cubicBezTo>
                          <a:cubicBezTo>
                            <a:pt x="2329" y="2855"/>
                            <a:pt x="2967" y="2217"/>
                            <a:pt x="2968" y="1428"/>
                          </a:cubicBezTo>
                          <a:cubicBezTo>
                            <a:pt x="2968" y="851"/>
                            <a:pt x="2620" y="330"/>
                            <a:pt x="2088" y="110"/>
                          </a:cubicBezTo>
                          <a:cubicBezTo>
                            <a:pt x="1911" y="36"/>
                            <a:pt x="1725" y="1"/>
                            <a:pt x="1541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7" name="Google Shape;187;p29"/>
                    <p:cNvSpPr/>
                    <p:nvPr/>
                  </p:nvSpPr>
                  <p:spPr>
                    <a:xfrm>
                      <a:off x="-4778350" y="-768150"/>
                      <a:ext cx="60675" cy="58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27" h="2336" extrusionOk="0">
                          <a:moveTo>
                            <a:pt x="1259" y="0"/>
                          </a:moveTo>
                          <a:cubicBezTo>
                            <a:pt x="787" y="0"/>
                            <a:pt x="361" y="285"/>
                            <a:pt x="180" y="721"/>
                          </a:cubicBezTo>
                          <a:cubicBezTo>
                            <a:pt x="0" y="1157"/>
                            <a:pt x="99" y="1659"/>
                            <a:pt x="434" y="1993"/>
                          </a:cubicBezTo>
                          <a:cubicBezTo>
                            <a:pt x="657" y="2217"/>
                            <a:pt x="955" y="2335"/>
                            <a:pt x="1259" y="2335"/>
                          </a:cubicBezTo>
                          <a:cubicBezTo>
                            <a:pt x="1410" y="2335"/>
                            <a:pt x="1561" y="2306"/>
                            <a:pt x="1706" y="2247"/>
                          </a:cubicBezTo>
                          <a:cubicBezTo>
                            <a:pt x="2142" y="2066"/>
                            <a:pt x="2427" y="1640"/>
                            <a:pt x="2427" y="1168"/>
                          </a:cubicBezTo>
                          <a:cubicBezTo>
                            <a:pt x="2427" y="523"/>
                            <a:pt x="1904" y="0"/>
                            <a:pt x="1259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8" name="Google Shape;188;p29"/>
                    <p:cNvSpPr/>
                    <p:nvPr/>
                  </p:nvSpPr>
                  <p:spPr>
                    <a:xfrm>
                      <a:off x="-4785375" y="-774675"/>
                      <a:ext cx="74225" cy="71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69" h="2857" extrusionOk="0">
                          <a:moveTo>
                            <a:pt x="1540" y="522"/>
                          </a:moveTo>
                          <a:cubicBezTo>
                            <a:pt x="2040" y="522"/>
                            <a:pt x="2447" y="927"/>
                            <a:pt x="2447" y="1429"/>
                          </a:cubicBezTo>
                          <a:cubicBezTo>
                            <a:pt x="2447" y="1796"/>
                            <a:pt x="2226" y="2126"/>
                            <a:pt x="1887" y="2267"/>
                          </a:cubicBezTo>
                          <a:cubicBezTo>
                            <a:pt x="1775" y="2313"/>
                            <a:pt x="1657" y="2336"/>
                            <a:pt x="1540" y="2336"/>
                          </a:cubicBezTo>
                          <a:cubicBezTo>
                            <a:pt x="1304" y="2336"/>
                            <a:pt x="1072" y="2244"/>
                            <a:pt x="899" y="2070"/>
                          </a:cubicBezTo>
                          <a:cubicBezTo>
                            <a:pt x="639" y="1811"/>
                            <a:pt x="562" y="1420"/>
                            <a:pt x="702" y="1081"/>
                          </a:cubicBezTo>
                          <a:cubicBezTo>
                            <a:pt x="843" y="742"/>
                            <a:pt x="1173" y="522"/>
                            <a:pt x="1540" y="522"/>
                          </a:cubicBezTo>
                          <a:close/>
                          <a:moveTo>
                            <a:pt x="1540" y="1"/>
                          </a:moveTo>
                          <a:cubicBezTo>
                            <a:pt x="1168" y="1"/>
                            <a:pt x="803" y="146"/>
                            <a:pt x="530" y="419"/>
                          </a:cubicBezTo>
                          <a:cubicBezTo>
                            <a:pt x="122" y="827"/>
                            <a:pt x="0" y="1442"/>
                            <a:pt x="220" y="1975"/>
                          </a:cubicBezTo>
                          <a:cubicBezTo>
                            <a:pt x="442" y="2509"/>
                            <a:pt x="963" y="2856"/>
                            <a:pt x="1540" y="2856"/>
                          </a:cubicBezTo>
                          <a:cubicBezTo>
                            <a:pt x="2329" y="2856"/>
                            <a:pt x="2967" y="2217"/>
                            <a:pt x="2968" y="1429"/>
                          </a:cubicBezTo>
                          <a:cubicBezTo>
                            <a:pt x="2968" y="851"/>
                            <a:pt x="2621" y="330"/>
                            <a:pt x="2086" y="110"/>
                          </a:cubicBezTo>
                          <a:cubicBezTo>
                            <a:pt x="1909" y="37"/>
                            <a:pt x="1724" y="1"/>
                            <a:pt x="1540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89" name="Google Shape;189;p29"/>
                    <p:cNvSpPr/>
                    <p:nvPr/>
                  </p:nvSpPr>
                  <p:spPr>
                    <a:xfrm>
                      <a:off x="-5627475" y="-498225"/>
                      <a:ext cx="60700" cy="58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28" h="2337" extrusionOk="0">
                          <a:moveTo>
                            <a:pt x="1260" y="1"/>
                          </a:moveTo>
                          <a:cubicBezTo>
                            <a:pt x="788" y="1"/>
                            <a:pt x="361" y="286"/>
                            <a:pt x="181" y="721"/>
                          </a:cubicBezTo>
                          <a:cubicBezTo>
                            <a:pt x="1" y="1157"/>
                            <a:pt x="100" y="1660"/>
                            <a:pt x="434" y="1994"/>
                          </a:cubicBezTo>
                          <a:cubicBezTo>
                            <a:pt x="657" y="2218"/>
                            <a:pt x="956" y="2336"/>
                            <a:pt x="1260" y="2336"/>
                          </a:cubicBezTo>
                          <a:cubicBezTo>
                            <a:pt x="1411" y="2336"/>
                            <a:pt x="1562" y="2307"/>
                            <a:pt x="1707" y="2247"/>
                          </a:cubicBezTo>
                          <a:cubicBezTo>
                            <a:pt x="2143" y="2067"/>
                            <a:pt x="2427" y="1641"/>
                            <a:pt x="2427" y="1168"/>
                          </a:cubicBezTo>
                          <a:cubicBezTo>
                            <a:pt x="2427" y="524"/>
                            <a:pt x="1904" y="1"/>
                            <a:pt x="1260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0" name="Google Shape;190;p29"/>
                    <p:cNvSpPr/>
                    <p:nvPr/>
                  </p:nvSpPr>
                  <p:spPr>
                    <a:xfrm>
                      <a:off x="-5634475" y="-504725"/>
                      <a:ext cx="74225" cy="71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69" h="2856" extrusionOk="0">
                          <a:moveTo>
                            <a:pt x="1540" y="521"/>
                          </a:moveTo>
                          <a:cubicBezTo>
                            <a:pt x="2041" y="523"/>
                            <a:pt x="2447" y="928"/>
                            <a:pt x="2448" y="1428"/>
                          </a:cubicBezTo>
                          <a:cubicBezTo>
                            <a:pt x="2448" y="1795"/>
                            <a:pt x="2226" y="2126"/>
                            <a:pt x="1887" y="2266"/>
                          </a:cubicBezTo>
                          <a:cubicBezTo>
                            <a:pt x="1775" y="2313"/>
                            <a:pt x="1657" y="2335"/>
                            <a:pt x="1540" y="2335"/>
                          </a:cubicBezTo>
                          <a:cubicBezTo>
                            <a:pt x="1304" y="2335"/>
                            <a:pt x="1073" y="2243"/>
                            <a:pt x="899" y="2070"/>
                          </a:cubicBezTo>
                          <a:cubicBezTo>
                            <a:pt x="640" y="1810"/>
                            <a:pt x="561" y="1420"/>
                            <a:pt x="702" y="1081"/>
                          </a:cubicBezTo>
                          <a:cubicBezTo>
                            <a:pt x="842" y="742"/>
                            <a:pt x="1173" y="521"/>
                            <a:pt x="1540" y="521"/>
                          </a:cubicBezTo>
                          <a:close/>
                          <a:moveTo>
                            <a:pt x="1540" y="0"/>
                          </a:moveTo>
                          <a:cubicBezTo>
                            <a:pt x="1169" y="0"/>
                            <a:pt x="804" y="146"/>
                            <a:pt x="531" y="418"/>
                          </a:cubicBezTo>
                          <a:cubicBezTo>
                            <a:pt x="122" y="826"/>
                            <a:pt x="1" y="1440"/>
                            <a:pt x="221" y="1974"/>
                          </a:cubicBezTo>
                          <a:cubicBezTo>
                            <a:pt x="442" y="2508"/>
                            <a:pt x="962" y="2856"/>
                            <a:pt x="1540" y="2856"/>
                          </a:cubicBezTo>
                          <a:cubicBezTo>
                            <a:pt x="2328" y="2855"/>
                            <a:pt x="2967" y="2217"/>
                            <a:pt x="2969" y="1428"/>
                          </a:cubicBezTo>
                          <a:cubicBezTo>
                            <a:pt x="2969" y="851"/>
                            <a:pt x="2620" y="330"/>
                            <a:pt x="2087" y="110"/>
                          </a:cubicBezTo>
                          <a:cubicBezTo>
                            <a:pt x="1910" y="36"/>
                            <a:pt x="1724" y="0"/>
                            <a:pt x="1540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1" name="Google Shape;191;p29"/>
                    <p:cNvSpPr/>
                    <p:nvPr/>
                  </p:nvSpPr>
                  <p:spPr>
                    <a:xfrm>
                      <a:off x="-6753025" y="580550"/>
                      <a:ext cx="60675" cy="583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27" h="2335" extrusionOk="0">
                          <a:moveTo>
                            <a:pt x="1259" y="0"/>
                          </a:moveTo>
                          <a:cubicBezTo>
                            <a:pt x="787" y="0"/>
                            <a:pt x="362" y="285"/>
                            <a:pt x="182" y="721"/>
                          </a:cubicBezTo>
                          <a:cubicBezTo>
                            <a:pt x="0" y="1157"/>
                            <a:pt x="101" y="1659"/>
                            <a:pt x="435" y="1992"/>
                          </a:cubicBezTo>
                          <a:cubicBezTo>
                            <a:pt x="657" y="2216"/>
                            <a:pt x="956" y="2335"/>
                            <a:pt x="1260" y="2335"/>
                          </a:cubicBezTo>
                          <a:cubicBezTo>
                            <a:pt x="1410" y="2335"/>
                            <a:pt x="1562" y="2306"/>
                            <a:pt x="1706" y="2245"/>
                          </a:cubicBezTo>
                          <a:cubicBezTo>
                            <a:pt x="2142" y="2065"/>
                            <a:pt x="2427" y="1640"/>
                            <a:pt x="2427" y="1168"/>
                          </a:cubicBezTo>
                          <a:cubicBezTo>
                            <a:pt x="2427" y="522"/>
                            <a:pt x="1905" y="0"/>
                            <a:pt x="1259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2" name="Google Shape;192;p29"/>
                    <p:cNvSpPr/>
                    <p:nvPr/>
                  </p:nvSpPr>
                  <p:spPr>
                    <a:xfrm>
                      <a:off x="-6760050" y="574025"/>
                      <a:ext cx="74225" cy="71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69" h="2857" extrusionOk="0">
                          <a:moveTo>
                            <a:pt x="1540" y="522"/>
                          </a:moveTo>
                          <a:cubicBezTo>
                            <a:pt x="2042" y="522"/>
                            <a:pt x="2447" y="927"/>
                            <a:pt x="2447" y="1429"/>
                          </a:cubicBezTo>
                          <a:cubicBezTo>
                            <a:pt x="2447" y="1796"/>
                            <a:pt x="2227" y="2126"/>
                            <a:pt x="1888" y="2267"/>
                          </a:cubicBezTo>
                          <a:cubicBezTo>
                            <a:pt x="1776" y="2313"/>
                            <a:pt x="1658" y="2336"/>
                            <a:pt x="1541" y="2336"/>
                          </a:cubicBezTo>
                          <a:cubicBezTo>
                            <a:pt x="1305" y="2336"/>
                            <a:pt x="1073" y="2243"/>
                            <a:pt x="899" y="2069"/>
                          </a:cubicBezTo>
                          <a:cubicBezTo>
                            <a:pt x="639" y="1810"/>
                            <a:pt x="562" y="1420"/>
                            <a:pt x="702" y="1081"/>
                          </a:cubicBezTo>
                          <a:cubicBezTo>
                            <a:pt x="843" y="742"/>
                            <a:pt x="1173" y="522"/>
                            <a:pt x="1540" y="522"/>
                          </a:cubicBezTo>
                          <a:close/>
                          <a:moveTo>
                            <a:pt x="1542" y="1"/>
                          </a:moveTo>
                          <a:cubicBezTo>
                            <a:pt x="1170" y="1"/>
                            <a:pt x="804" y="146"/>
                            <a:pt x="530" y="419"/>
                          </a:cubicBezTo>
                          <a:cubicBezTo>
                            <a:pt x="122" y="827"/>
                            <a:pt x="0" y="1441"/>
                            <a:pt x="222" y="1975"/>
                          </a:cubicBezTo>
                          <a:cubicBezTo>
                            <a:pt x="442" y="2509"/>
                            <a:pt x="963" y="2856"/>
                            <a:pt x="1540" y="2856"/>
                          </a:cubicBezTo>
                          <a:cubicBezTo>
                            <a:pt x="2329" y="2855"/>
                            <a:pt x="2967" y="2217"/>
                            <a:pt x="2968" y="1429"/>
                          </a:cubicBezTo>
                          <a:cubicBezTo>
                            <a:pt x="2968" y="851"/>
                            <a:pt x="2621" y="330"/>
                            <a:pt x="2086" y="109"/>
                          </a:cubicBezTo>
                          <a:cubicBezTo>
                            <a:pt x="1910" y="36"/>
                            <a:pt x="1725" y="1"/>
                            <a:pt x="1542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3" name="Google Shape;193;p29"/>
                    <p:cNvSpPr/>
                    <p:nvPr/>
                  </p:nvSpPr>
                  <p:spPr>
                    <a:xfrm>
                      <a:off x="-6854475" y="1111650"/>
                      <a:ext cx="60675" cy="58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27" h="2336" extrusionOk="0">
                          <a:moveTo>
                            <a:pt x="1260" y="0"/>
                          </a:moveTo>
                          <a:cubicBezTo>
                            <a:pt x="787" y="0"/>
                            <a:pt x="362" y="285"/>
                            <a:pt x="181" y="721"/>
                          </a:cubicBezTo>
                          <a:cubicBezTo>
                            <a:pt x="0" y="1157"/>
                            <a:pt x="101" y="1659"/>
                            <a:pt x="434" y="1994"/>
                          </a:cubicBezTo>
                          <a:cubicBezTo>
                            <a:pt x="658" y="2217"/>
                            <a:pt x="957" y="2335"/>
                            <a:pt x="1261" y="2335"/>
                          </a:cubicBezTo>
                          <a:cubicBezTo>
                            <a:pt x="1411" y="2335"/>
                            <a:pt x="1562" y="2306"/>
                            <a:pt x="1706" y="2247"/>
                          </a:cubicBezTo>
                          <a:cubicBezTo>
                            <a:pt x="2142" y="2066"/>
                            <a:pt x="2427" y="1640"/>
                            <a:pt x="2427" y="1168"/>
                          </a:cubicBezTo>
                          <a:cubicBezTo>
                            <a:pt x="2427" y="522"/>
                            <a:pt x="1905" y="0"/>
                            <a:pt x="1260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4" name="Google Shape;194;p29"/>
                    <p:cNvSpPr/>
                    <p:nvPr/>
                  </p:nvSpPr>
                  <p:spPr>
                    <a:xfrm>
                      <a:off x="-6861500" y="1105125"/>
                      <a:ext cx="74250" cy="71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70" h="2857" extrusionOk="0">
                          <a:moveTo>
                            <a:pt x="1541" y="521"/>
                          </a:moveTo>
                          <a:cubicBezTo>
                            <a:pt x="2042" y="521"/>
                            <a:pt x="2448" y="927"/>
                            <a:pt x="2448" y="1429"/>
                          </a:cubicBezTo>
                          <a:cubicBezTo>
                            <a:pt x="2448" y="1796"/>
                            <a:pt x="2227" y="2126"/>
                            <a:pt x="1888" y="2267"/>
                          </a:cubicBezTo>
                          <a:cubicBezTo>
                            <a:pt x="1776" y="2313"/>
                            <a:pt x="1659" y="2336"/>
                            <a:pt x="1542" y="2336"/>
                          </a:cubicBezTo>
                          <a:cubicBezTo>
                            <a:pt x="1306" y="2336"/>
                            <a:pt x="1073" y="2243"/>
                            <a:pt x="899" y="2069"/>
                          </a:cubicBezTo>
                          <a:cubicBezTo>
                            <a:pt x="640" y="1810"/>
                            <a:pt x="562" y="1420"/>
                            <a:pt x="703" y="1081"/>
                          </a:cubicBezTo>
                          <a:cubicBezTo>
                            <a:pt x="843" y="742"/>
                            <a:pt x="1174" y="521"/>
                            <a:pt x="1541" y="521"/>
                          </a:cubicBezTo>
                          <a:close/>
                          <a:moveTo>
                            <a:pt x="1541" y="0"/>
                          </a:moveTo>
                          <a:cubicBezTo>
                            <a:pt x="1170" y="0"/>
                            <a:pt x="805" y="145"/>
                            <a:pt x="532" y="419"/>
                          </a:cubicBezTo>
                          <a:cubicBezTo>
                            <a:pt x="123" y="827"/>
                            <a:pt x="0" y="1441"/>
                            <a:pt x="222" y="1975"/>
                          </a:cubicBezTo>
                          <a:cubicBezTo>
                            <a:pt x="442" y="2508"/>
                            <a:pt x="963" y="2856"/>
                            <a:pt x="1541" y="2856"/>
                          </a:cubicBezTo>
                          <a:cubicBezTo>
                            <a:pt x="2329" y="2855"/>
                            <a:pt x="2967" y="2217"/>
                            <a:pt x="2968" y="1429"/>
                          </a:cubicBezTo>
                          <a:cubicBezTo>
                            <a:pt x="2970" y="851"/>
                            <a:pt x="2621" y="330"/>
                            <a:pt x="2088" y="109"/>
                          </a:cubicBezTo>
                          <a:cubicBezTo>
                            <a:pt x="1911" y="36"/>
                            <a:pt x="1725" y="0"/>
                            <a:pt x="1541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5" name="Google Shape;195;p29"/>
                    <p:cNvSpPr/>
                    <p:nvPr/>
                  </p:nvSpPr>
                  <p:spPr>
                    <a:xfrm>
                      <a:off x="-6167350" y="3040500"/>
                      <a:ext cx="60675" cy="58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27" h="2336" extrusionOk="0">
                          <a:moveTo>
                            <a:pt x="1260" y="0"/>
                          </a:moveTo>
                          <a:cubicBezTo>
                            <a:pt x="787" y="0"/>
                            <a:pt x="362" y="285"/>
                            <a:pt x="182" y="721"/>
                          </a:cubicBezTo>
                          <a:cubicBezTo>
                            <a:pt x="0" y="1158"/>
                            <a:pt x="101" y="1659"/>
                            <a:pt x="435" y="1993"/>
                          </a:cubicBezTo>
                          <a:cubicBezTo>
                            <a:pt x="658" y="2217"/>
                            <a:pt x="956" y="2335"/>
                            <a:pt x="1260" y="2335"/>
                          </a:cubicBezTo>
                          <a:cubicBezTo>
                            <a:pt x="1410" y="2335"/>
                            <a:pt x="1562" y="2306"/>
                            <a:pt x="1706" y="2246"/>
                          </a:cubicBezTo>
                          <a:cubicBezTo>
                            <a:pt x="2142" y="2066"/>
                            <a:pt x="2427" y="1640"/>
                            <a:pt x="2427" y="1167"/>
                          </a:cubicBezTo>
                          <a:cubicBezTo>
                            <a:pt x="2427" y="523"/>
                            <a:pt x="1905" y="0"/>
                            <a:pt x="1260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6" name="Google Shape;196;p29"/>
                    <p:cNvSpPr/>
                    <p:nvPr/>
                  </p:nvSpPr>
                  <p:spPr>
                    <a:xfrm>
                      <a:off x="-6174375" y="3034000"/>
                      <a:ext cx="74225" cy="71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69" h="2857" extrusionOk="0">
                          <a:moveTo>
                            <a:pt x="1541" y="521"/>
                          </a:moveTo>
                          <a:cubicBezTo>
                            <a:pt x="2042" y="522"/>
                            <a:pt x="2448" y="927"/>
                            <a:pt x="2448" y="1427"/>
                          </a:cubicBezTo>
                          <a:cubicBezTo>
                            <a:pt x="2448" y="1794"/>
                            <a:pt x="2227" y="2125"/>
                            <a:pt x="1888" y="2267"/>
                          </a:cubicBezTo>
                          <a:cubicBezTo>
                            <a:pt x="1776" y="2313"/>
                            <a:pt x="1659" y="2336"/>
                            <a:pt x="1542" y="2336"/>
                          </a:cubicBezTo>
                          <a:cubicBezTo>
                            <a:pt x="1306" y="2336"/>
                            <a:pt x="1073" y="2243"/>
                            <a:pt x="899" y="2069"/>
                          </a:cubicBezTo>
                          <a:cubicBezTo>
                            <a:pt x="640" y="1810"/>
                            <a:pt x="562" y="1420"/>
                            <a:pt x="703" y="1081"/>
                          </a:cubicBezTo>
                          <a:cubicBezTo>
                            <a:pt x="843" y="742"/>
                            <a:pt x="1174" y="521"/>
                            <a:pt x="1541" y="521"/>
                          </a:cubicBezTo>
                          <a:close/>
                          <a:moveTo>
                            <a:pt x="1542" y="1"/>
                          </a:moveTo>
                          <a:cubicBezTo>
                            <a:pt x="1170" y="1"/>
                            <a:pt x="804" y="146"/>
                            <a:pt x="531" y="419"/>
                          </a:cubicBezTo>
                          <a:cubicBezTo>
                            <a:pt x="123" y="827"/>
                            <a:pt x="0" y="1441"/>
                            <a:pt x="222" y="1975"/>
                          </a:cubicBezTo>
                          <a:cubicBezTo>
                            <a:pt x="442" y="2508"/>
                            <a:pt x="963" y="2856"/>
                            <a:pt x="1541" y="2856"/>
                          </a:cubicBezTo>
                          <a:cubicBezTo>
                            <a:pt x="2329" y="2855"/>
                            <a:pt x="2968" y="2216"/>
                            <a:pt x="2968" y="1427"/>
                          </a:cubicBezTo>
                          <a:cubicBezTo>
                            <a:pt x="2968" y="850"/>
                            <a:pt x="2621" y="329"/>
                            <a:pt x="2087" y="109"/>
                          </a:cubicBezTo>
                          <a:cubicBezTo>
                            <a:pt x="1911" y="36"/>
                            <a:pt x="1725" y="1"/>
                            <a:pt x="1542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7" name="Google Shape;197;p29"/>
                    <p:cNvSpPr/>
                    <p:nvPr/>
                  </p:nvSpPr>
                  <p:spPr>
                    <a:xfrm>
                      <a:off x="-2707425" y="2917525"/>
                      <a:ext cx="60700" cy="58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28" h="2336" extrusionOk="0">
                          <a:moveTo>
                            <a:pt x="1260" y="1"/>
                          </a:moveTo>
                          <a:cubicBezTo>
                            <a:pt x="788" y="1"/>
                            <a:pt x="362" y="285"/>
                            <a:pt x="181" y="722"/>
                          </a:cubicBezTo>
                          <a:cubicBezTo>
                            <a:pt x="1" y="1158"/>
                            <a:pt x="100" y="1659"/>
                            <a:pt x="434" y="1994"/>
                          </a:cubicBezTo>
                          <a:cubicBezTo>
                            <a:pt x="658" y="2217"/>
                            <a:pt x="956" y="2336"/>
                            <a:pt x="1260" y="2336"/>
                          </a:cubicBezTo>
                          <a:cubicBezTo>
                            <a:pt x="1410" y="2336"/>
                            <a:pt x="1562" y="2307"/>
                            <a:pt x="1707" y="2247"/>
                          </a:cubicBezTo>
                          <a:cubicBezTo>
                            <a:pt x="2143" y="2066"/>
                            <a:pt x="2427" y="1640"/>
                            <a:pt x="2427" y="1169"/>
                          </a:cubicBezTo>
                          <a:cubicBezTo>
                            <a:pt x="2427" y="524"/>
                            <a:pt x="1904" y="1"/>
                            <a:pt x="1260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8" name="Google Shape;198;p29"/>
                    <p:cNvSpPr/>
                    <p:nvPr/>
                  </p:nvSpPr>
                  <p:spPr>
                    <a:xfrm>
                      <a:off x="-2714450" y="2911025"/>
                      <a:ext cx="74225" cy="71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69" h="2856" extrusionOk="0">
                          <a:moveTo>
                            <a:pt x="1543" y="522"/>
                          </a:moveTo>
                          <a:cubicBezTo>
                            <a:pt x="2042" y="522"/>
                            <a:pt x="2448" y="928"/>
                            <a:pt x="2449" y="1429"/>
                          </a:cubicBezTo>
                          <a:cubicBezTo>
                            <a:pt x="2448" y="1795"/>
                            <a:pt x="2228" y="2125"/>
                            <a:pt x="1889" y="2266"/>
                          </a:cubicBezTo>
                          <a:cubicBezTo>
                            <a:pt x="1777" y="2312"/>
                            <a:pt x="1659" y="2335"/>
                            <a:pt x="1542" y="2335"/>
                          </a:cubicBezTo>
                          <a:cubicBezTo>
                            <a:pt x="1307" y="2335"/>
                            <a:pt x="1075" y="2243"/>
                            <a:pt x="900" y="2070"/>
                          </a:cubicBezTo>
                          <a:cubicBezTo>
                            <a:pt x="641" y="1810"/>
                            <a:pt x="564" y="1421"/>
                            <a:pt x="703" y="1083"/>
                          </a:cubicBezTo>
                          <a:cubicBezTo>
                            <a:pt x="844" y="744"/>
                            <a:pt x="1174" y="522"/>
                            <a:pt x="1541" y="522"/>
                          </a:cubicBezTo>
                          <a:cubicBezTo>
                            <a:pt x="1542" y="522"/>
                            <a:pt x="1543" y="522"/>
                            <a:pt x="1543" y="522"/>
                          </a:cubicBezTo>
                          <a:close/>
                          <a:moveTo>
                            <a:pt x="1541" y="1"/>
                          </a:moveTo>
                          <a:cubicBezTo>
                            <a:pt x="1170" y="1"/>
                            <a:pt x="805" y="145"/>
                            <a:pt x="531" y="419"/>
                          </a:cubicBezTo>
                          <a:cubicBezTo>
                            <a:pt x="123" y="827"/>
                            <a:pt x="1" y="1441"/>
                            <a:pt x="222" y="1974"/>
                          </a:cubicBezTo>
                          <a:cubicBezTo>
                            <a:pt x="443" y="2508"/>
                            <a:pt x="963" y="2855"/>
                            <a:pt x="1541" y="2855"/>
                          </a:cubicBezTo>
                          <a:cubicBezTo>
                            <a:pt x="2328" y="2855"/>
                            <a:pt x="2967" y="2216"/>
                            <a:pt x="2969" y="1429"/>
                          </a:cubicBezTo>
                          <a:cubicBezTo>
                            <a:pt x="2969" y="851"/>
                            <a:pt x="2621" y="331"/>
                            <a:pt x="2087" y="109"/>
                          </a:cubicBezTo>
                          <a:cubicBezTo>
                            <a:pt x="1911" y="36"/>
                            <a:pt x="1725" y="1"/>
                            <a:pt x="1541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199" name="Google Shape;199;p29"/>
                    <p:cNvSpPr/>
                    <p:nvPr/>
                  </p:nvSpPr>
                  <p:spPr>
                    <a:xfrm>
                      <a:off x="-3040900" y="-351250"/>
                      <a:ext cx="60700" cy="58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28" h="2336" extrusionOk="0">
                          <a:moveTo>
                            <a:pt x="1260" y="1"/>
                          </a:moveTo>
                          <a:cubicBezTo>
                            <a:pt x="788" y="1"/>
                            <a:pt x="361" y="285"/>
                            <a:pt x="181" y="723"/>
                          </a:cubicBezTo>
                          <a:cubicBezTo>
                            <a:pt x="0" y="1158"/>
                            <a:pt x="100" y="1661"/>
                            <a:pt x="434" y="1994"/>
                          </a:cubicBezTo>
                          <a:cubicBezTo>
                            <a:pt x="657" y="2217"/>
                            <a:pt x="956" y="2336"/>
                            <a:pt x="1259" y="2336"/>
                          </a:cubicBezTo>
                          <a:cubicBezTo>
                            <a:pt x="1410" y="2336"/>
                            <a:pt x="1562" y="2307"/>
                            <a:pt x="1707" y="2247"/>
                          </a:cubicBezTo>
                          <a:cubicBezTo>
                            <a:pt x="2143" y="2067"/>
                            <a:pt x="2427" y="1640"/>
                            <a:pt x="2427" y="1168"/>
                          </a:cubicBezTo>
                          <a:cubicBezTo>
                            <a:pt x="2427" y="524"/>
                            <a:pt x="1904" y="1"/>
                            <a:pt x="1260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00" name="Google Shape;200;p29"/>
                    <p:cNvSpPr/>
                    <p:nvPr/>
                  </p:nvSpPr>
                  <p:spPr>
                    <a:xfrm>
                      <a:off x="-3047925" y="-357750"/>
                      <a:ext cx="74225" cy="714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69" h="2858" extrusionOk="0">
                          <a:moveTo>
                            <a:pt x="1541" y="521"/>
                          </a:moveTo>
                          <a:cubicBezTo>
                            <a:pt x="2041" y="522"/>
                            <a:pt x="2447" y="928"/>
                            <a:pt x="2448" y="1428"/>
                          </a:cubicBezTo>
                          <a:cubicBezTo>
                            <a:pt x="2448" y="1795"/>
                            <a:pt x="2226" y="2127"/>
                            <a:pt x="1887" y="2267"/>
                          </a:cubicBezTo>
                          <a:cubicBezTo>
                            <a:pt x="1775" y="2314"/>
                            <a:pt x="1658" y="2336"/>
                            <a:pt x="1541" y="2336"/>
                          </a:cubicBezTo>
                          <a:cubicBezTo>
                            <a:pt x="1305" y="2336"/>
                            <a:pt x="1073" y="2244"/>
                            <a:pt x="899" y="2070"/>
                          </a:cubicBezTo>
                          <a:cubicBezTo>
                            <a:pt x="640" y="1811"/>
                            <a:pt x="562" y="1421"/>
                            <a:pt x="703" y="1082"/>
                          </a:cubicBezTo>
                          <a:cubicBezTo>
                            <a:pt x="842" y="743"/>
                            <a:pt x="1174" y="521"/>
                            <a:pt x="1541" y="521"/>
                          </a:cubicBezTo>
                          <a:close/>
                          <a:moveTo>
                            <a:pt x="1540" y="1"/>
                          </a:moveTo>
                          <a:cubicBezTo>
                            <a:pt x="1169" y="1"/>
                            <a:pt x="804" y="146"/>
                            <a:pt x="531" y="419"/>
                          </a:cubicBezTo>
                          <a:cubicBezTo>
                            <a:pt x="123" y="828"/>
                            <a:pt x="1" y="1441"/>
                            <a:pt x="221" y="1976"/>
                          </a:cubicBezTo>
                          <a:cubicBezTo>
                            <a:pt x="442" y="2508"/>
                            <a:pt x="963" y="2857"/>
                            <a:pt x="1541" y="2857"/>
                          </a:cubicBezTo>
                          <a:cubicBezTo>
                            <a:pt x="2328" y="2856"/>
                            <a:pt x="2967" y="2216"/>
                            <a:pt x="2968" y="1428"/>
                          </a:cubicBezTo>
                          <a:cubicBezTo>
                            <a:pt x="2968" y="851"/>
                            <a:pt x="2620" y="330"/>
                            <a:pt x="2087" y="110"/>
                          </a:cubicBezTo>
                          <a:cubicBezTo>
                            <a:pt x="1910" y="37"/>
                            <a:pt x="1724" y="1"/>
                            <a:pt x="1540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01" name="Google Shape;201;p29"/>
                    <p:cNvSpPr/>
                    <p:nvPr/>
                  </p:nvSpPr>
                  <p:spPr>
                    <a:xfrm>
                      <a:off x="-4837450" y="2516525"/>
                      <a:ext cx="992800" cy="523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712" h="20937" extrusionOk="0">
                          <a:moveTo>
                            <a:pt x="4582" y="1"/>
                          </a:moveTo>
                          <a:lnTo>
                            <a:pt x="4582" y="10156"/>
                          </a:lnTo>
                          <a:cubicBezTo>
                            <a:pt x="4582" y="13469"/>
                            <a:pt x="3439" y="16685"/>
                            <a:pt x="1338" y="19282"/>
                          </a:cubicBezTo>
                          <a:lnTo>
                            <a:pt x="0" y="20936"/>
                          </a:lnTo>
                          <a:lnTo>
                            <a:pt x="39712" y="20936"/>
                          </a:lnTo>
                          <a:lnTo>
                            <a:pt x="38374" y="19282"/>
                          </a:lnTo>
                          <a:cubicBezTo>
                            <a:pt x="36273" y="16685"/>
                            <a:pt x="35130" y="13469"/>
                            <a:pt x="35130" y="10156"/>
                          </a:cubicBezTo>
                          <a:lnTo>
                            <a:pt x="35130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02" name="Google Shape;202;p29"/>
                    <p:cNvSpPr/>
                    <p:nvPr/>
                  </p:nvSpPr>
                  <p:spPr>
                    <a:xfrm>
                      <a:off x="-4845950" y="2510025"/>
                      <a:ext cx="1009825" cy="536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393" h="21457" extrusionOk="0">
                          <a:moveTo>
                            <a:pt x="35209" y="521"/>
                          </a:moveTo>
                          <a:lnTo>
                            <a:pt x="35209" y="10414"/>
                          </a:lnTo>
                          <a:cubicBezTo>
                            <a:pt x="35209" y="13773"/>
                            <a:pt x="36383" y="17073"/>
                            <a:pt x="38512" y="19707"/>
                          </a:cubicBezTo>
                          <a:lnTo>
                            <a:pt x="39507" y="20936"/>
                          </a:lnTo>
                          <a:lnTo>
                            <a:pt x="885" y="20936"/>
                          </a:lnTo>
                          <a:lnTo>
                            <a:pt x="1881" y="19707"/>
                          </a:lnTo>
                          <a:cubicBezTo>
                            <a:pt x="4009" y="17073"/>
                            <a:pt x="5183" y="13773"/>
                            <a:pt x="5183" y="10414"/>
                          </a:cubicBezTo>
                          <a:lnTo>
                            <a:pt x="5183" y="521"/>
                          </a:lnTo>
                          <a:close/>
                          <a:moveTo>
                            <a:pt x="4922" y="1"/>
                          </a:moveTo>
                          <a:cubicBezTo>
                            <a:pt x="4780" y="1"/>
                            <a:pt x="4662" y="117"/>
                            <a:pt x="4663" y="261"/>
                          </a:cubicBezTo>
                          <a:lnTo>
                            <a:pt x="4663" y="10414"/>
                          </a:lnTo>
                          <a:cubicBezTo>
                            <a:pt x="4663" y="13655"/>
                            <a:pt x="3531" y="16838"/>
                            <a:pt x="1476" y="19379"/>
                          </a:cubicBezTo>
                          <a:lnTo>
                            <a:pt x="138" y="21033"/>
                          </a:lnTo>
                          <a:cubicBezTo>
                            <a:pt x="0" y="21203"/>
                            <a:pt x="121" y="21457"/>
                            <a:pt x="340" y="21457"/>
                          </a:cubicBezTo>
                          <a:lnTo>
                            <a:pt x="40052" y="21457"/>
                          </a:lnTo>
                          <a:cubicBezTo>
                            <a:pt x="40270" y="21457"/>
                            <a:pt x="40392" y="21203"/>
                            <a:pt x="40254" y="21033"/>
                          </a:cubicBezTo>
                          <a:lnTo>
                            <a:pt x="38916" y="19379"/>
                          </a:lnTo>
                          <a:cubicBezTo>
                            <a:pt x="36861" y="16838"/>
                            <a:pt x="35730" y="13655"/>
                            <a:pt x="35730" y="10414"/>
                          </a:cubicBezTo>
                          <a:lnTo>
                            <a:pt x="35730" y="261"/>
                          </a:lnTo>
                          <a:cubicBezTo>
                            <a:pt x="35730" y="117"/>
                            <a:pt x="35613" y="1"/>
                            <a:pt x="35470" y="1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03" name="Google Shape;203;p29"/>
                    <p:cNvSpPr/>
                    <p:nvPr/>
                  </p:nvSpPr>
                  <p:spPr>
                    <a:xfrm>
                      <a:off x="-4769800" y="2248925"/>
                      <a:ext cx="857475" cy="431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4299" h="17267" extrusionOk="0">
                          <a:moveTo>
                            <a:pt x="1876" y="1"/>
                          </a:moveTo>
                          <a:lnTo>
                            <a:pt x="1876" y="10155"/>
                          </a:lnTo>
                          <a:cubicBezTo>
                            <a:pt x="1875" y="12647"/>
                            <a:pt x="1229" y="15097"/>
                            <a:pt x="1" y="17267"/>
                          </a:cubicBezTo>
                          <a:lnTo>
                            <a:pt x="34298" y="17267"/>
                          </a:lnTo>
                          <a:cubicBezTo>
                            <a:pt x="33072" y="15097"/>
                            <a:pt x="32425" y="12647"/>
                            <a:pt x="32424" y="10155"/>
                          </a:cubicBezTo>
                          <a:lnTo>
                            <a:pt x="32424" y="1"/>
                          </a:ln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04" name="Google Shape;204;p29"/>
                    <p:cNvSpPr/>
                    <p:nvPr/>
                  </p:nvSpPr>
                  <p:spPr>
                    <a:xfrm>
                      <a:off x="-5875675" y="342950"/>
                      <a:ext cx="3069250" cy="2253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2770" h="90146" extrusionOk="0">
                          <a:moveTo>
                            <a:pt x="4815" y="0"/>
                          </a:moveTo>
                          <a:cubicBezTo>
                            <a:pt x="2156" y="0"/>
                            <a:pt x="0" y="2155"/>
                            <a:pt x="0" y="4815"/>
                          </a:cubicBezTo>
                          <a:lnTo>
                            <a:pt x="0" y="86110"/>
                          </a:lnTo>
                          <a:cubicBezTo>
                            <a:pt x="0" y="88339"/>
                            <a:pt x="1808" y="90146"/>
                            <a:pt x="4037" y="90146"/>
                          </a:cubicBezTo>
                          <a:lnTo>
                            <a:pt x="118369" y="90146"/>
                          </a:lnTo>
                          <a:cubicBezTo>
                            <a:pt x="120800" y="90146"/>
                            <a:pt x="122770" y="88177"/>
                            <a:pt x="122770" y="85746"/>
                          </a:cubicBezTo>
                          <a:lnTo>
                            <a:pt x="122770" y="5831"/>
                          </a:lnTo>
                          <a:cubicBezTo>
                            <a:pt x="122770" y="4284"/>
                            <a:pt x="122155" y="2801"/>
                            <a:pt x="121061" y="1707"/>
                          </a:cubicBezTo>
                          <a:cubicBezTo>
                            <a:pt x="119968" y="614"/>
                            <a:pt x="118486" y="0"/>
                            <a:pt x="116939" y="0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>
                      <a:solidFill>
                        <a:srgbClr val="F58949"/>
                      </a:solidFill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 dirty="0">
                        <a:sym typeface="Arial"/>
                      </a:endParaRPr>
                    </a:p>
                  </p:txBody>
                </p:sp>
                <p:sp>
                  <p:nvSpPr>
                    <p:cNvPr id="205" name="Google Shape;205;p29"/>
                    <p:cNvSpPr/>
                    <p:nvPr/>
                  </p:nvSpPr>
                  <p:spPr>
                    <a:xfrm>
                      <a:off x="-5882175" y="336425"/>
                      <a:ext cx="3082275" cy="2266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3291" h="90667" extrusionOk="0">
                          <a:moveTo>
                            <a:pt x="118612" y="521"/>
                          </a:moveTo>
                          <a:cubicBezTo>
                            <a:pt x="120905" y="521"/>
                            <a:pt x="122770" y="2386"/>
                            <a:pt x="122770" y="4678"/>
                          </a:cubicBezTo>
                          <a:lnTo>
                            <a:pt x="122770" y="85990"/>
                          </a:lnTo>
                          <a:cubicBezTo>
                            <a:pt x="122770" y="88283"/>
                            <a:pt x="120905" y="90147"/>
                            <a:pt x="118612" y="90147"/>
                          </a:cubicBezTo>
                          <a:lnTo>
                            <a:pt x="4678" y="90147"/>
                          </a:lnTo>
                          <a:cubicBezTo>
                            <a:pt x="2385" y="90147"/>
                            <a:pt x="521" y="88283"/>
                            <a:pt x="521" y="85990"/>
                          </a:cubicBezTo>
                          <a:lnTo>
                            <a:pt x="521" y="4678"/>
                          </a:lnTo>
                          <a:cubicBezTo>
                            <a:pt x="521" y="2386"/>
                            <a:pt x="2385" y="521"/>
                            <a:pt x="4678" y="521"/>
                          </a:cubicBezTo>
                          <a:close/>
                          <a:moveTo>
                            <a:pt x="4678" y="1"/>
                          </a:moveTo>
                          <a:cubicBezTo>
                            <a:pt x="2098" y="1"/>
                            <a:pt x="0" y="2099"/>
                            <a:pt x="0" y="4678"/>
                          </a:cubicBezTo>
                          <a:lnTo>
                            <a:pt x="0" y="85990"/>
                          </a:lnTo>
                          <a:cubicBezTo>
                            <a:pt x="0" y="88570"/>
                            <a:pt x="2098" y="90667"/>
                            <a:pt x="4678" y="90667"/>
                          </a:cubicBezTo>
                          <a:lnTo>
                            <a:pt x="118612" y="90667"/>
                          </a:lnTo>
                          <a:cubicBezTo>
                            <a:pt x="121192" y="90667"/>
                            <a:pt x="123290" y="88570"/>
                            <a:pt x="123290" y="85990"/>
                          </a:cubicBezTo>
                          <a:lnTo>
                            <a:pt x="123290" y="4678"/>
                          </a:lnTo>
                          <a:cubicBezTo>
                            <a:pt x="123290" y="2099"/>
                            <a:pt x="121192" y="1"/>
                            <a:pt x="118612" y="1"/>
                          </a:cubicBezTo>
                          <a:close/>
                        </a:path>
                      </a:pathLst>
                    </a:custGeom>
                    <a:solidFill>
                      <a:srgbClr val="044A57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 dirty="0">
                        <a:sym typeface="Arial"/>
                      </a:endParaRPr>
                    </a:p>
                  </p:txBody>
                </p:sp>
                <p:sp>
                  <p:nvSpPr>
                    <p:cNvPr id="206" name="Google Shape;206;p29"/>
                    <p:cNvSpPr/>
                    <p:nvPr/>
                  </p:nvSpPr>
                  <p:spPr>
                    <a:xfrm>
                      <a:off x="-5875675" y="2246300"/>
                      <a:ext cx="3069250" cy="3503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2770" h="14012" extrusionOk="0">
                          <a:moveTo>
                            <a:pt x="0" y="0"/>
                          </a:moveTo>
                          <a:lnTo>
                            <a:pt x="0" y="9540"/>
                          </a:lnTo>
                          <a:cubicBezTo>
                            <a:pt x="0" y="12009"/>
                            <a:pt x="2003" y="14012"/>
                            <a:pt x="4473" y="14012"/>
                          </a:cubicBezTo>
                          <a:lnTo>
                            <a:pt x="118438" y="14012"/>
                          </a:lnTo>
                          <a:cubicBezTo>
                            <a:pt x="120830" y="14012"/>
                            <a:pt x="122770" y="12073"/>
                            <a:pt x="122770" y="9680"/>
                          </a:cubicBezTo>
                          <a:lnTo>
                            <a:pt x="12277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07" name="Google Shape;207;p29"/>
                    <p:cNvSpPr/>
                    <p:nvPr/>
                  </p:nvSpPr>
                  <p:spPr>
                    <a:xfrm>
                      <a:off x="-5882175" y="2239775"/>
                      <a:ext cx="3082275" cy="3633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3291" h="14533" extrusionOk="0">
                          <a:moveTo>
                            <a:pt x="122770" y="522"/>
                          </a:moveTo>
                          <a:lnTo>
                            <a:pt x="122770" y="9856"/>
                          </a:lnTo>
                          <a:cubicBezTo>
                            <a:pt x="122770" y="12151"/>
                            <a:pt x="120908" y="14012"/>
                            <a:pt x="118614" y="14012"/>
                          </a:cubicBezTo>
                          <a:lnTo>
                            <a:pt x="4678" y="14012"/>
                          </a:lnTo>
                          <a:cubicBezTo>
                            <a:pt x="2385" y="14012"/>
                            <a:pt x="522" y="12147"/>
                            <a:pt x="522" y="9856"/>
                          </a:cubicBezTo>
                          <a:lnTo>
                            <a:pt x="522" y="522"/>
                          </a:lnTo>
                          <a:close/>
                          <a:moveTo>
                            <a:pt x="260" y="1"/>
                          </a:moveTo>
                          <a:cubicBezTo>
                            <a:pt x="117" y="1"/>
                            <a:pt x="0" y="117"/>
                            <a:pt x="0" y="261"/>
                          </a:cubicBezTo>
                          <a:lnTo>
                            <a:pt x="0" y="9856"/>
                          </a:lnTo>
                          <a:cubicBezTo>
                            <a:pt x="0" y="12439"/>
                            <a:pt x="2094" y="14533"/>
                            <a:pt x="4678" y="14533"/>
                          </a:cubicBezTo>
                          <a:lnTo>
                            <a:pt x="118612" y="14533"/>
                          </a:lnTo>
                          <a:cubicBezTo>
                            <a:pt x="121195" y="14533"/>
                            <a:pt x="123290" y="12439"/>
                            <a:pt x="123290" y="9856"/>
                          </a:cubicBezTo>
                          <a:lnTo>
                            <a:pt x="123290" y="261"/>
                          </a:lnTo>
                          <a:cubicBezTo>
                            <a:pt x="123290" y="117"/>
                            <a:pt x="123173" y="1"/>
                            <a:pt x="123030" y="1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08" name="Google Shape;208;p29"/>
                    <p:cNvSpPr/>
                    <p:nvPr/>
                  </p:nvSpPr>
                  <p:spPr>
                    <a:xfrm>
                      <a:off x="-5721300" y="483125"/>
                      <a:ext cx="2760500" cy="15922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0420" h="63690" extrusionOk="0">
                          <a:moveTo>
                            <a:pt x="1" y="1"/>
                          </a:moveTo>
                          <a:lnTo>
                            <a:pt x="1" y="63689"/>
                          </a:lnTo>
                          <a:lnTo>
                            <a:pt x="110419" y="63689"/>
                          </a:lnTo>
                          <a:lnTo>
                            <a:pt x="110419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 dirty="0">
                        <a:sym typeface="Arial"/>
                      </a:endParaRPr>
                    </a:p>
                  </p:txBody>
                </p:sp>
                <p:sp>
                  <p:nvSpPr>
                    <p:cNvPr id="209" name="Google Shape;209;p29"/>
                    <p:cNvSpPr/>
                    <p:nvPr/>
                  </p:nvSpPr>
                  <p:spPr>
                    <a:xfrm>
                      <a:off x="-4397650" y="2421425"/>
                      <a:ext cx="113200" cy="1108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28" h="4435" extrusionOk="0">
                          <a:moveTo>
                            <a:pt x="2263" y="0"/>
                          </a:moveTo>
                          <a:cubicBezTo>
                            <a:pt x="1014" y="0"/>
                            <a:pt x="0" y="993"/>
                            <a:pt x="0" y="2217"/>
                          </a:cubicBezTo>
                          <a:cubicBezTo>
                            <a:pt x="0" y="3442"/>
                            <a:pt x="1014" y="4435"/>
                            <a:pt x="2263" y="4435"/>
                          </a:cubicBezTo>
                          <a:cubicBezTo>
                            <a:pt x="3514" y="4435"/>
                            <a:pt x="4528" y="3442"/>
                            <a:pt x="4528" y="2217"/>
                          </a:cubicBezTo>
                          <a:cubicBezTo>
                            <a:pt x="4528" y="993"/>
                            <a:pt x="3514" y="0"/>
                            <a:pt x="2263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10" name="Google Shape;210;p29"/>
                    <p:cNvSpPr/>
                    <p:nvPr/>
                  </p:nvSpPr>
                  <p:spPr>
                    <a:xfrm>
                      <a:off x="-4404175" y="2414950"/>
                      <a:ext cx="126250" cy="1238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050" h="4954" extrusionOk="0">
                          <a:moveTo>
                            <a:pt x="2524" y="520"/>
                          </a:moveTo>
                          <a:cubicBezTo>
                            <a:pt x="3630" y="520"/>
                            <a:pt x="4529" y="1398"/>
                            <a:pt x="4529" y="2476"/>
                          </a:cubicBezTo>
                          <a:cubicBezTo>
                            <a:pt x="4529" y="3555"/>
                            <a:pt x="3630" y="4433"/>
                            <a:pt x="2524" y="4433"/>
                          </a:cubicBezTo>
                          <a:cubicBezTo>
                            <a:pt x="1420" y="4433"/>
                            <a:pt x="520" y="3554"/>
                            <a:pt x="520" y="2476"/>
                          </a:cubicBezTo>
                          <a:cubicBezTo>
                            <a:pt x="520" y="1398"/>
                            <a:pt x="1420" y="520"/>
                            <a:pt x="2524" y="520"/>
                          </a:cubicBezTo>
                          <a:close/>
                          <a:moveTo>
                            <a:pt x="2524" y="0"/>
                          </a:moveTo>
                          <a:cubicBezTo>
                            <a:pt x="1133" y="0"/>
                            <a:pt x="1" y="1111"/>
                            <a:pt x="1" y="2476"/>
                          </a:cubicBezTo>
                          <a:cubicBezTo>
                            <a:pt x="1" y="3842"/>
                            <a:pt x="1132" y="4954"/>
                            <a:pt x="2524" y="4954"/>
                          </a:cubicBezTo>
                          <a:cubicBezTo>
                            <a:pt x="3917" y="4954"/>
                            <a:pt x="5049" y="3842"/>
                            <a:pt x="5049" y="2476"/>
                          </a:cubicBezTo>
                          <a:cubicBezTo>
                            <a:pt x="5049" y="1111"/>
                            <a:pt x="3917" y="0"/>
                            <a:pt x="2524" y="0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11" name="Google Shape;211;p29"/>
                    <p:cNvSpPr/>
                    <p:nvPr/>
                  </p:nvSpPr>
                  <p:spPr>
                    <a:xfrm>
                      <a:off x="-4837450" y="3039925"/>
                      <a:ext cx="993025" cy="453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721" h="1815" extrusionOk="0">
                          <a:moveTo>
                            <a:pt x="0" y="0"/>
                          </a:moveTo>
                          <a:lnTo>
                            <a:pt x="0" y="1814"/>
                          </a:lnTo>
                          <a:lnTo>
                            <a:pt x="39720" y="1814"/>
                          </a:lnTo>
                          <a:lnTo>
                            <a:pt x="3972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12" name="Google Shape;212;p29"/>
                    <p:cNvSpPr/>
                    <p:nvPr/>
                  </p:nvSpPr>
                  <p:spPr>
                    <a:xfrm>
                      <a:off x="-4843950" y="3033400"/>
                      <a:ext cx="1006025" cy="58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241" h="2336" extrusionOk="0">
                          <a:moveTo>
                            <a:pt x="39720" y="522"/>
                          </a:moveTo>
                          <a:lnTo>
                            <a:pt x="39720" y="1815"/>
                          </a:lnTo>
                          <a:lnTo>
                            <a:pt x="521" y="1815"/>
                          </a:lnTo>
                          <a:lnTo>
                            <a:pt x="521" y="522"/>
                          </a:lnTo>
                          <a:close/>
                          <a:moveTo>
                            <a:pt x="260" y="1"/>
                          </a:moveTo>
                          <a:cubicBezTo>
                            <a:pt x="116" y="1"/>
                            <a:pt x="0" y="118"/>
                            <a:pt x="0" y="261"/>
                          </a:cubicBezTo>
                          <a:lnTo>
                            <a:pt x="0" y="2074"/>
                          </a:lnTo>
                          <a:cubicBezTo>
                            <a:pt x="0" y="2218"/>
                            <a:pt x="116" y="2335"/>
                            <a:pt x="260" y="2335"/>
                          </a:cubicBezTo>
                          <a:lnTo>
                            <a:pt x="39980" y="2335"/>
                          </a:lnTo>
                          <a:cubicBezTo>
                            <a:pt x="40123" y="2335"/>
                            <a:pt x="40241" y="2218"/>
                            <a:pt x="40239" y="2074"/>
                          </a:cubicBezTo>
                          <a:lnTo>
                            <a:pt x="40239" y="261"/>
                          </a:lnTo>
                          <a:cubicBezTo>
                            <a:pt x="40239" y="118"/>
                            <a:pt x="40123" y="1"/>
                            <a:pt x="39980" y="1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13" name="Google Shape;213;p29"/>
                    <p:cNvSpPr/>
                    <p:nvPr/>
                  </p:nvSpPr>
                  <p:spPr>
                    <a:xfrm>
                      <a:off x="-5245425" y="400600"/>
                      <a:ext cx="908650" cy="1986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346" h="79446" extrusionOk="0">
                          <a:moveTo>
                            <a:pt x="36345" y="1"/>
                          </a:moveTo>
                          <a:cubicBezTo>
                            <a:pt x="30792" y="5179"/>
                            <a:pt x="16575" y="10405"/>
                            <a:pt x="0" y="21493"/>
                          </a:cubicBezTo>
                          <a:cubicBezTo>
                            <a:pt x="0" y="21493"/>
                            <a:pt x="1035" y="58964"/>
                            <a:pt x="36345" y="79446"/>
                          </a:cubicBezTo>
                          <a:lnTo>
                            <a:pt x="36345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58949"/>
                        </a:gs>
                        <a:gs pos="100000">
                          <a:srgbClr val="F9ED95"/>
                        </a:gs>
                      </a:gsLst>
                      <a:lin ang="5400012" scaled="0"/>
                    </a:gra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14" name="Google Shape;214;p29"/>
                    <p:cNvSpPr/>
                    <p:nvPr/>
                  </p:nvSpPr>
                  <p:spPr>
                    <a:xfrm>
                      <a:off x="-5252000" y="394100"/>
                      <a:ext cx="921750" cy="1999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870" h="79966" extrusionOk="0">
                          <a:moveTo>
                            <a:pt x="36348" y="844"/>
                          </a:moveTo>
                          <a:lnTo>
                            <a:pt x="36348" y="79251"/>
                          </a:lnTo>
                          <a:cubicBezTo>
                            <a:pt x="18445" y="68725"/>
                            <a:pt x="9663" y="53734"/>
                            <a:pt x="5445" y="42973"/>
                          </a:cubicBezTo>
                          <a:cubicBezTo>
                            <a:pt x="1147" y="32011"/>
                            <a:pt x="588" y="23112"/>
                            <a:pt x="529" y="21889"/>
                          </a:cubicBezTo>
                          <a:cubicBezTo>
                            <a:pt x="8839" y="16340"/>
                            <a:pt x="16615" y="12231"/>
                            <a:pt x="22871" y="8926"/>
                          </a:cubicBezTo>
                          <a:cubicBezTo>
                            <a:pt x="28780" y="5803"/>
                            <a:pt x="33510" y="3304"/>
                            <a:pt x="36348" y="844"/>
                          </a:cubicBezTo>
                          <a:close/>
                          <a:moveTo>
                            <a:pt x="36607" y="0"/>
                          </a:moveTo>
                          <a:cubicBezTo>
                            <a:pt x="36546" y="0"/>
                            <a:pt x="36483" y="22"/>
                            <a:pt x="36431" y="71"/>
                          </a:cubicBezTo>
                          <a:cubicBezTo>
                            <a:pt x="33706" y="2612"/>
                            <a:pt x="28816" y="5195"/>
                            <a:pt x="22627" y="8466"/>
                          </a:cubicBezTo>
                          <a:cubicBezTo>
                            <a:pt x="16332" y="11792"/>
                            <a:pt x="8496" y="15933"/>
                            <a:pt x="119" y="21538"/>
                          </a:cubicBezTo>
                          <a:cubicBezTo>
                            <a:pt x="44" y="21587"/>
                            <a:pt x="0" y="21672"/>
                            <a:pt x="3" y="21762"/>
                          </a:cubicBezTo>
                          <a:cubicBezTo>
                            <a:pt x="6" y="21855"/>
                            <a:pt x="318" y="31311"/>
                            <a:pt x="4953" y="43145"/>
                          </a:cubicBezTo>
                          <a:cubicBezTo>
                            <a:pt x="9231" y="54065"/>
                            <a:pt x="18173" y="69312"/>
                            <a:pt x="36477" y="79931"/>
                          </a:cubicBezTo>
                          <a:cubicBezTo>
                            <a:pt x="36517" y="79954"/>
                            <a:pt x="36562" y="79966"/>
                            <a:pt x="36608" y="79966"/>
                          </a:cubicBezTo>
                          <a:cubicBezTo>
                            <a:pt x="36752" y="79966"/>
                            <a:pt x="36870" y="79848"/>
                            <a:pt x="36869" y="79706"/>
                          </a:cubicBezTo>
                          <a:lnTo>
                            <a:pt x="36869" y="261"/>
                          </a:lnTo>
                          <a:cubicBezTo>
                            <a:pt x="36869" y="105"/>
                            <a:pt x="36741" y="0"/>
                            <a:pt x="36607" y="0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15" name="Google Shape;215;p29"/>
                    <p:cNvSpPr/>
                    <p:nvPr/>
                  </p:nvSpPr>
                  <p:spPr>
                    <a:xfrm>
                      <a:off x="-4336800" y="400600"/>
                      <a:ext cx="908650" cy="1986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346" h="79446" extrusionOk="0">
                          <a:moveTo>
                            <a:pt x="0" y="1"/>
                          </a:moveTo>
                          <a:lnTo>
                            <a:pt x="0" y="79446"/>
                          </a:lnTo>
                          <a:cubicBezTo>
                            <a:pt x="35310" y="58964"/>
                            <a:pt x="36345" y="21493"/>
                            <a:pt x="36345" y="21493"/>
                          </a:cubicBezTo>
                          <a:cubicBezTo>
                            <a:pt x="19771" y="10405"/>
                            <a:pt x="5555" y="5179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16" name="Google Shape;216;p29"/>
                    <p:cNvSpPr/>
                    <p:nvPr/>
                  </p:nvSpPr>
                  <p:spPr>
                    <a:xfrm>
                      <a:off x="-4343325" y="394100"/>
                      <a:ext cx="921750" cy="1999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870" h="79966" extrusionOk="0">
                          <a:moveTo>
                            <a:pt x="522" y="844"/>
                          </a:moveTo>
                          <a:cubicBezTo>
                            <a:pt x="3360" y="3304"/>
                            <a:pt x="8090" y="5803"/>
                            <a:pt x="13999" y="8925"/>
                          </a:cubicBezTo>
                          <a:cubicBezTo>
                            <a:pt x="20254" y="12231"/>
                            <a:pt x="28031" y="16340"/>
                            <a:pt x="36341" y="21889"/>
                          </a:cubicBezTo>
                          <a:cubicBezTo>
                            <a:pt x="36283" y="23110"/>
                            <a:pt x="35726" y="31995"/>
                            <a:pt x="31432" y="42954"/>
                          </a:cubicBezTo>
                          <a:cubicBezTo>
                            <a:pt x="27215" y="53720"/>
                            <a:pt x="18433" y="68720"/>
                            <a:pt x="522" y="79251"/>
                          </a:cubicBezTo>
                          <a:lnTo>
                            <a:pt x="522" y="844"/>
                          </a:lnTo>
                          <a:close/>
                          <a:moveTo>
                            <a:pt x="263" y="0"/>
                          </a:moveTo>
                          <a:cubicBezTo>
                            <a:pt x="129" y="0"/>
                            <a:pt x="1" y="105"/>
                            <a:pt x="1" y="261"/>
                          </a:cubicBezTo>
                          <a:lnTo>
                            <a:pt x="1" y="79704"/>
                          </a:lnTo>
                          <a:cubicBezTo>
                            <a:pt x="1" y="79848"/>
                            <a:pt x="117" y="79966"/>
                            <a:pt x="261" y="79966"/>
                          </a:cubicBezTo>
                          <a:cubicBezTo>
                            <a:pt x="307" y="79965"/>
                            <a:pt x="352" y="79953"/>
                            <a:pt x="392" y="79931"/>
                          </a:cubicBezTo>
                          <a:cubicBezTo>
                            <a:pt x="18697" y="69312"/>
                            <a:pt x="27638" y="54065"/>
                            <a:pt x="31918" y="43144"/>
                          </a:cubicBezTo>
                          <a:cubicBezTo>
                            <a:pt x="36553" y="31311"/>
                            <a:pt x="36864" y="21855"/>
                            <a:pt x="36867" y="21760"/>
                          </a:cubicBezTo>
                          <a:cubicBezTo>
                            <a:pt x="36869" y="21671"/>
                            <a:pt x="36826" y="21587"/>
                            <a:pt x="36752" y="21538"/>
                          </a:cubicBezTo>
                          <a:cubicBezTo>
                            <a:pt x="28373" y="15932"/>
                            <a:pt x="20538" y="11792"/>
                            <a:pt x="14242" y="8465"/>
                          </a:cubicBezTo>
                          <a:cubicBezTo>
                            <a:pt x="8052" y="5195"/>
                            <a:pt x="3164" y="2611"/>
                            <a:pt x="439" y="71"/>
                          </a:cubicBezTo>
                          <a:cubicBezTo>
                            <a:pt x="387" y="22"/>
                            <a:pt x="324" y="0"/>
                            <a:pt x="263" y="0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17" name="Google Shape;217;p29"/>
                    <p:cNvSpPr/>
                    <p:nvPr/>
                  </p:nvSpPr>
                  <p:spPr>
                    <a:xfrm>
                      <a:off x="-5178775" y="480375"/>
                      <a:ext cx="1684000" cy="18266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7360" h="73064" extrusionOk="0">
                          <a:moveTo>
                            <a:pt x="33679" y="1"/>
                          </a:moveTo>
                          <a:cubicBezTo>
                            <a:pt x="26976" y="4654"/>
                            <a:pt x="15360" y="9088"/>
                            <a:pt x="0" y="19363"/>
                          </a:cubicBezTo>
                          <a:cubicBezTo>
                            <a:pt x="0" y="19363"/>
                            <a:pt x="960" y="54085"/>
                            <a:pt x="33679" y="73064"/>
                          </a:cubicBezTo>
                          <a:cubicBezTo>
                            <a:pt x="66399" y="54085"/>
                            <a:pt x="67359" y="19363"/>
                            <a:pt x="67359" y="19363"/>
                          </a:cubicBezTo>
                          <a:cubicBezTo>
                            <a:pt x="52000" y="9088"/>
                            <a:pt x="40435" y="4654"/>
                            <a:pt x="33679" y="1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 dirty="0">
                        <a:sym typeface="Arial"/>
                      </a:endParaRPr>
                    </a:p>
                  </p:txBody>
                </p:sp>
                <p:sp>
                  <p:nvSpPr>
                    <p:cNvPr id="218" name="Google Shape;218;p29"/>
                    <p:cNvSpPr/>
                    <p:nvPr/>
                  </p:nvSpPr>
                  <p:spPr>
                    <a:xfrm>
                      <a:off x="-5185350" y="473850"/>
                      <a:ext cx="1697125" cy="1839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7885" h="73586" extrusionOk="0">
                          <a:moveTo>
                            <a:pt x="33943" y="576"/>
                          </a:moveTo>
                          <a:cubicBezTo>
                            <a:pt x="36735" y="2479"/>
                            <a:pt x="40391" y="4387"/>
                            <a:pt x="44614" y="6590"/>
                          </a:cubicBezTo>
                          <a:cubicBezTo>
                            <a:pt x="50768" y="9800"/>
                            <a:pt x="58419" y="13791"/>
                            <a:pt x="67356" y="19759"/>
                          </a:cubicBezTo>
                          <a:cubicBezTo>
                            <a:pt x="67300" y="20930"/>
                            <a:pt x="66772" y="29156"/>
                            <a:pt x="62803" y="39282"/>
                          </a:cubicBezTo>
                          <a:cubicBezTo>
                            <a:pt x="58876" y="49296"/>
                            <a:pt x="50684" y="63266"/>
                            <a:pt x="33942" y="73025"/>
                          </a:cubicBezTo>
                          <a:cubicBezTo>
                            <a:pt x="17200" y="63266"/>
                            <a:pt x="9009" y="49296"/>
                            <a:pt x="5083" y="39282"/>
                          </a:cubicBezTo>
                          <a:cubicBezTo>
                            <a:pt x="1114" y="29156"/>
                            <a:pt x="586" y="20930"/>
                            <a:pt x="530" y="19759"/>
                          </a:cubicBezTo>
                          <a:cubicBezTo>
                            <a:pt x="9423" y="13820"/>
                            <a:pt x="17060" y="9839"/>
                            <a:pt x="23204" y="6636"/>
                          </a:cubicBezTo>
                          <a:cubicBezTo>
                            <a:pt x="27463" y="4416"/>
                            <a:pt x="31152" y="2492"/>
                            <a:pt x="33943" y="576"/>
                          </a:cubicBezTo>
                          <a:close/>
                          <a:moveTo>
                            <a:pt x="33942" y="1"/>
                          </a:moveTo>
                          <a:cubicBezTo>
                            <a:pt x="33890" y="1"/>
                            <a:pt x="33839" y="16"/>
                            <a:pt x="33795" y="47"/>
                          </a:cubicBezTo>
                          <a:cubicBezTo>
                            <a:pt x="31014" y="1977"/>
                            <a:pt x="27460" y="3830"/>
                            <a:pt x="22962" y="6174"/>
                          </a:cubicBezTo>
                          <a:cubicBezTo>
                            <a:pt x="16780" y="9397"/>
                            <a:pt x="9086" y="13407"/>
                            <a:pt x="118" y="19407"/>
                          </a:cubicBezTo>
                          <a:cubicBezTo>
                            <a:pt x="44" y="19457"/>
                            <a:pt x="1" y="19541"/>
                            <a:pt x="3" y="19631"/>
                          </a:cubicBezTo>
                          <a:cubicBezTo>
                            <a:pt x="6" y="19718"/>
                            <a:pt x="294" y="28484"/>
                            <a:pt x="4590" y="39452"/>
                          </a:cubicBezTo>
                          <a:cubicBezTo>
                            <a:pt x="8556" y="49575"/>
                            <a:pt x="16846" y="63709"/>
                            <a:pt x="33811" y="73550"/>
                          </a:cubicBezTo>
                          <a:cubicBezTo>
                            <a:pt x="33851" y="73573"/>
                            <a:pt x="33896" y="73585"/>
                            <a:pt x="33942" y="73585"/>
                          </a:cubicBezTo>
                          <a:cubicBezTo>
                            <a:pt x="33988" y="73585"/>
                            <a:pt x="34033" y="73574"/>
                            <a:pt x="34073" y="73551"/>
                          </a:cubicBezTo>
                          <a:cubicBezTo>
                            <a:pt x="51040" y="63709"/>
                            <a:pt x="59329" y="49577"/>
                            <a:pt x="63294" y="39452"/>
                          </a:cubicBezTo>
                          <a:cubicBezTo>
                            <a:pt x="67592" y="28484"/>
                            <a:pt x="67880" y="19719"/>
                            <a:pt x="67883" y="19632"/>
                          </a:cubicBezTo>
                          <a:cubicBezTo>
                            <a:pt x="67885" y="19543"/>
                            <a:pt x="67841" y="19458"/>
                            <a:pt x="67766" y="19408"/>
                          </a:cubicBezTo>
                          <a:cubicBezTo>
                            <a:pt x="58755" y="13379"/>
                            <a:pt x="51047" y="9359"/>
                            <a:pt x="44855" y="6128"/>
                          </a:cubicBezTo>
                          <a:cubicBezTo>
                            <a:pt x="40573" y="3894"/>
                            <a:pt x="36874" y="1965"/>
                            <a:pt x="34090" y="47"/>
                          </a:cubicBezTo>
                          <a:cubicBezTo>
                            <a:pt x="34046" y="16"/>
                            <a:pt x="33994" y="1"/>
                            <a:pt x="33942" y="1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19" name="Google Shape;219;p29"/>
                    <p:cNvSpPr/>
                    <p:nvPr/>
                  </p:nvSpPr>
                  <p:spPr>
                    <a:xfrm>
                      <a:off x="-4336800" y="480375"/>
                      <a:ext cx="842025" cy="18266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681" h="73064" extrusionOk="0">
                          <a:moveTo>
                            <a:pt x="0" y="1"/>
                          </a:moveTo>
                          <a:lnTo>
                            <a:pt x="0" y="73064"/>
                          </a:lnTo>
                          <a:cubicBezTo>
                            <a:pt x="32720" y="54085"/>
                            <a:pt x="33680" y="19363"/>
                            <a:pt x="33680" y="19363"/>
                          </a:cubicBezTo>
                          <a:cubicBezTo>
                            <a:pt x="18321" y="9088"/>
                            <a:pt x="6756" y="4654"/>
                            <a:pt x="0" y="1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C000"/>
                        </a:gs>
                        <a:gs pos="100000">
                          <a:srgbClr val="F9ED95"/>
                        </a:gs>
                      </a:gsLst>
                      <a:lin ang="5400012" scaled="0"/>
                    </a:gra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20" name="Google Shape;220;p29"/>
                    <p:cNvSpPr/>
                    <p:nvPr/>
                  </p:nvSpPr>
                  <p:spPr>
                    <a:xfrm>
                      <a:off x="-4343325" y="473825"/>
                      <a:ext cx="855100" cy="1839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4204" h="73587" extrusionOk="0">
                          <a:moveTo>
                            <a:pt x="522" y="753"/>
                          </a:moveTo>
                          <a:cubicBezTo>
                            <a:pt x="3279" y="2597"/>
                            <a:pt x="6840" y="4455"/>
                            <a:pt x="10933" y="6591"/>
                          </a:cubicBezTo>
                          <a:cubicBezTo>
                            <a:pt x="17087" y="9801"/>
                            <a:pt x="24738" y="13792"/>
                            <a:pt x="33675" y="19760"/>
                          </a:cubicBezTo>
                          <a:cubicBezTo>
                            <a:pt x="33619" y="20931"/>
                            <a:pt x="33091" y="29157"/>
                            <a:pt x="29122" y="39283"/>
                          </a:cubicBezTo>
                          <a:cubicBezTo>
                            <a:pt x="25215" y="49245"/>
                            <a:pt x="17088" y="63122"/>
                            <a:pt x="522" y="72873"/>
                          </a:cubicBezTo>
                          <a:lnTo>
                            <a:pt x="522" y="753"/>
                          </a:lnTo>
                          <a:close/>
                          <a:moveTo>
                            <a:pt x="262" y="1"/>
                          </a:moveTo>
                          <a:cubicBezTo>
                            <a:pt x="127" y="1"/>
                            <a:pt x="1" y="108"/>
                            <a:pt x="1" y="261"/>
                          </a:cubicBezTo>
                          <a:lnTo>
                            <a:pt x="1" y="73326"/>
                          </a:lnTo>
                          <a:cubicBezTo>
                            <a:pt x="1" y="73419"/>
                            <a:pt x="51" y="73505"/>
                            <a:pt x="132" y="73552"/>
                          </a:cubicBezTo>
                          <a:cubicBezTo>
                            <a:pt x="170" y="73574"/>
                            <a:pt x="215" y="73586"/>
                            <a:pt x="261" y="73586"/>
                          </a:cubicBezTo>
                          <a:cubicBezTo>
                            <a:pt x="307" y="73586"/>
                            <a:pt x="352" y="73574"/>
                            <a:pt x="392" y="73551"/>
                          </a:cubicBezTo>
                          <a:cubicBezTo>
                            <a:pt x="17359" y="63710"/>
                            <a:pt x="25648" y="49576"/>
                            <a:pt x="29613" y="39453"/>
                          </a:cubicBezTo>
                          <a:cubicBezTo>
                            <a:pt x="33911" y="28485"/>
                            <a:pt x="34199" y="19719"/>
                            <a:pt x="34202" y="19632"/>
                          </a:cubicBezTo>
                          <a:cubicBezTo>
                            <a:pt x="34204" y="19542"/>
                            <a:pt x="34160" y="19459"/>
                            <a:pt x="34085" y="19408"/>
                          </a:cubicBezTo>
                          <a:cubicBezTo>
                            <a:pt x="25074" y="13379"/>
                            <a:pt x="17366" y="9359"/>
                            <a:pt x="11174" y="6129"/>
                          </a:cubicBezTo>
                          <a:cubicBezTo>
                            <a:pt x="6892" y="3895"/>
                            <a:pt x="3193" y="1965"/>
                            <a:pt x="409" y="47"/>
                          </a:cubicBezTo>
                          <a:cubicBezTo>
                            <a:pt x="363" y="15"/>
                            <a:pt x="312" y="1"/>
                            <a:pt x="262" y="1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79" name="Google Shape;279;p29"/>
                    <p:cNvSpPr/>
                    <p:nvPr/>
                  </p:nvSpPr>
                  <p:spPr>
                    <a:xfrm>
                      <a:off x="-4697500" y="656950"/>
                      <a:ext cx="731850" cy="6987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274" h="27948" extrusionOk="0">
                          <a:moveTo>
                            <a:pt x="14637" y="4085"/>
                          </a:moveTo>
                          <a:cubicBezTo>
                            <a:pt x="20406" y="4085"/>
                            <a:pt x="25101" y="8682"/>
                            <a:pt x="25101" y="14331"/>
                          </a:cubicBezTo>
                          <a:lnTo>
                            <a:pt x="25101" y="23863"/>
                          </a:lnTo>
                          <a:lnTo>
                            <a:pt x="4172" y="23863"/>
                          </a:lnTo>
                          <a:lnTo>
                            <a:pt x="4172" y="14331"/>
                          </a:lnTo>
                          <a:cubicBezTo>
                            <a:pt x="4172" y="8680"/>
                            <a:pt x="8865" y="4085"/>
                            <a:pt x="14637" y="4085"/>
                          </a:cubicBezTo>
                          <a:close/>
                          <a:moveTo>
                            <a:pt x="14637" y="1"/>
                          </a:moveTo>
                          <a:cubicBezTo>
                            <a:pt x="6566" y="1"/>
                            <a:pt x="0" y="6429"/>
                            <a:pt x="0" y="14331"/>
                          </a:cubicBezTo>
                          <a:lnTo>
                            <a:pt x="0" y="25904"/>
                          </a:lnTo>
                          <a:cubicBezTo>
                            <a:pt x="0" y="27033"/>
                            <a:pt x="934" y="27947"/>
                            <a:pt x="2086" y="27947"/>
                          </a:cubicBezTo>
                          <a:lnTo>
                            <a:pt x="27186" y="27947"/>
                          </a:lnTo>
                          <a:cubicBezTo>
                            <a:pt x="28339" y="27947"/>
                            <a:pt x="29273" y="27033"/>
                            <a:pt x="29274" y="25906"/>
                          </a:cubicBezTo>
                          <a:lnTo>
                            <a:pt x="29274" y="14331"/>
                          </a:lnTo>
                          <a:cubicBezTo>
                            <a:pt x="29274" y="6429"/>
                            <a:pt x="22707" y="1"/>
                            <a:pt x="14637" y="1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80" name="Google Shape;280;p29"/>
                    <p:cNvSpPr/>
                    <p:nvPr/>
                  </p:nvSpPr>
                  <p:spPr>
                    <a:xfrm>
                      <a:off x="-4704000" y="650450"/>
                      <a:ext cx="744825" cy="7117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793" h="28468" extrusionOk="0">
                          <a:moveTo>
                            <a:pt x="14897" y="4605"/>
                          </a:moveTo>
                          <a:cubicBezTo>
                            <a:pt x="20522" y="4605"/>
                            <a:pt x="25101" y="9085"/>
                            <a:pt x="25101" y="14591"/>
                          </a:cubicBezTo>
                          <a:lnTo>
                            <a:pt x="25101" y="23864"/>
                          </a:lnTo>
                          <a:lnTo>
                            <a:pt x="4692" y="23864"/>
                          </a:lnTo>
                          <a:lnTo>
                            <a:pt x="4692" y="14591"/>
                          </a:lnTo>
                          <a:cubicBezTo>
                            <a:pt x="4692" y="9085"/>
                            <a:pt x="9269" y="4605"/>
                            <a:pt x="14897" y="4605"/>
                          </a:cubicBezTo>
                          <a:close/>
                          <a:moveTo>
                            <a:pt x="14897" y="4085"/>
                          </a:moveTo>
                          <a:cubicBezTo>
                            <a:pt x="8982" y="4085"/>
                            <a:pt x="4172" y="8798"/>
                            <a:pt x="4172" y="14591"/>
                          </a:cubicBezTo>
                          <a:lnTo>
                            <a:pt x="4172" y="24124"/>
                          </a:lnTo>
                          <a:cubicBezTo>
                            <a:pt x="4172" y="24267"/>
                            <a:pt x="4288" y="24384"/>
                            <a:pt x="4432" y="24384"/>
                          </a:cubicBezTo>
                          <a:lnTo>
                            <a:pt x="25361" y="24384"/>
                          </a:lnTo>
                          <a:cubicBezTo>
                            <a:pt x="25504" y="24384"/>
                            <a:pt x="25621" y="24267"/>
                            <a:pt x="25621" y="24124"/>
                          </a:cubicBezTo>
                          <a:lnTo>
                            <a:pt x="25621" y="14591"/>
                          </a:lnTo>
                          <a:cubicBezTo>
                            <a:pt x="25621" y="8798"/>
                            <a:pt x="20809" y="4085"/>
                            <a:pt x="14897" y="4085"/>
                          </a:cubicBezTo>
                          <a:close/>
                          <a:moveTo>
                            <a:pt x="14897" y="521"/>
                          </a:moveTo>
                          <a:cubicBezTo>
                            <a:pt x="22823" y="521"/>
                            <a:pt x="29272" y="6832"/>
                            <a:pt x="29272" y="14591"/>
                          </a:cubicBezTo>
                          <a:lnTo>
                            <a:pt x="29272" y="26164"/>
                          </a:lnTo>
                          <a:cubicBezTo>
                            <a:pt x="29272" y="27148"/>
                            <a:pt x="28454" y="27947"/>
                            <a:pt x="27446" y="27947"/>
                          </a:cubicBezTo>
                          <a:lnTo>
                            <a:pt x="2346" y="27947"/>
                          </a:lnTo>
                          <a:cubicBezTo>
                            <a:pt x="1339" y="27947"/>
                            <a:pt x="521" y="27148"/>
                            <a:pt x="521" y="26164"/>
                          </a:cubicBezTo>
                          <a:lnTo>
                            <a:pt x="521" y="14589"/>
                          </a:lnTo>
                          <a:cubicBezTo>
                            <a:pt x="521" y="6832"/>
                            <a:pt x="6969" y="521"/>
                            <a:pt x="14897" y="521"/>
                          </a:cubicBezTo>
                          <a:close/>
                          <a:moveTo>
                            <a:pt x="14897" y="0"/>
                          </a:moveTo>
                          <a:cubicBezTo>
                            <a:pt x="6682" y="0"/>
                            <a:pt x="0" y="6545"/>
                            <a:pt x="0" y="14591"/>
                          </a:cubicBezTo>
                          <a:lnTo>
                            <a:pt x="0" y="26164"/>
                          </a:lnTo>
                          <a:cubicBezTo>
                            <a:pt x="0" y="27435"/>
                            <a:pt x="1052" y="28467"/>
                            <a:pt x="2346" y="28467"/>
                          </a:cubicBezTo>
                          <a:lnTo>
                            <a:pt x="27446" y="28467"/>
                          </a:lnTo>
                          <a:cubicBezTo>
                            <a:pt x="28741" y="28467"/>
                            <a:pt x="29793" y="27435"/>
                            <a:pt x="29793" y="26166"/>
                          </a:cubicBezTo>
                          <a:lnTo>
                            <a:pt x="29793" y="14591"/>
                          </a:lnTo>
                          <a:cubicBezTo>
                            <a:pt x="29793" y="6545"/>
                            <a:pt x="23110" y="0"/>
                            <a:pt x="14897" y="0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81" name="Google Shape;281;p29"/>
                    <p:cNvSpPr/>
                    <p:nvPr/>
                  </p:nvSpPr>
                  <p:spPr>
                    <a:xfrm>
                      <a:off x="-4736275" y="1216150"/>
                      <a:ext cx="798975" cy="6609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959" h="26436" extrusionOk="0">
                          <a:moveTo>
                            <a:pt x="0" y="0"/>
                          </a:moveTo>
                          <a:lnTo>
                            <a:pt x="0" y="26436"/>
                          </a:lnTo>
                          <a:lnTo>
                            <a:pt x="31958" y="26436"/>
                          </a:lnTo>
                          <a:lnTo>
                            <a:pt x="31958" y="0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58949"/>
                        </a:gs>
                        <a:gs pos="100000">
                          <a:srgbClr val="F9ED95"/>
                        </a:gs>
                      </a:gsLst>
                      <a:lin ang="5400012" scaled="0"/>
                    </a:gra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 dirty="0">
                        <a:sym typeface="Arial"/>
                      </a:endParaRPr>
                    </a:p>
                  </p:txBody>
                </p:sp>
                <p:sp>
                  <p:nvSpPr>
                    <p:cNvPr id="282" name="Google Shape;282;p29"/>
                    <p:cNvSpPr/>
                    <p:nvPr/>
                  </p:nvSpPr>
                  <p:spPr>
                    <a:xfrm>
                      <a:off x="-4742800" y="1209650"/>
                      <a:ext cx="812000" cy="6739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480" h="26956" extrusionOk="0">
                          <a:moveTo>
                            <a:pt x="31960" y="521"/>
                          </a:moveTo>
                          <a:lnTo>
                            <a:pt x="31960" y="26435"/>
                          </a:lnTo>
                          <a:lnTo>
                            <a:pt x="522" y="26435"/>
                          </a:lnTo>
                          <a:lnTo>
                            <a:pt x="522" y="521"/>
                          </a:lnTo>
                          <a:close/>
                          <a:moveTo>
                            <a:pt x="260" y="0"/>
                          </a:moveTo>
                          <a:cubicBezTo>
                            <a:pt x="117" y="0"/>
                            <a:pt x="1" y="117"/>
                            <a:pt x="2" y="260"/>
                          </a:cubicBezTo>
                          <a:lnTo>
                            <a:pt x="2" y="26696"/>
                          </a:lnTo>
                          <a:cubicBezTo>
                            <a:pt x="1" y="26840"/>
                            <a:pt x="118" y="26956"/>
                            <a:pt x="262" y="26956"/>
                          </a:cubicBezTo>
                          <a:lnTo>
                            <a:pt x="32219" y="26956"/>
                          </a:lnTo>
                          <a:cubicBezTo>
                            <a:pt x="32363" y="26956"/>
                            <a:pt x="32480" y="26840"/>
                            <a:pt x="32480" y="26696"/>
                          </a:cubicBezTo>
                          <a:lnTo>
                            <a:pt x="32480" y="260"/>
                          </a:lnTo>
                          <a:cubicBezTo>
                            <a:pt x="32480" y="117"/>
                            <a:pt x="32365" y="0"/>
                            <a:pt x="32221" y="0"/>
                          </a:cubicBezTo>
                          <a:cubicBezTo>
                            <a:pt x="32221" y="0"/>
                            <a:pt x="32220" y="0"/>
                            <a:pt x="32219" y="0"/>
                          </a:cubicBezTo>
                          <a:lnTo>
                            <a:pt x="262" y="0"/>
                          </a:lnTo>
                          <a:cubicBezTo>
                            <a:pt x="262" y="0"/>
                            <a:pt x="261" y="0"/>
                            <a:pt x="260" y="0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83" name="Google Shape;283;p29"/>
                    <p:cNvSpPr/>
                    <p:nvPr/>
                  </p:nvSpPr>
                  <p:spPr>
                    <a:xfrm>
                      <a:off x="-4427675" y="1405450"/>
                      <a:ext cx="173950" cy="310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958" h="12409" extrusionOk="0">
                          <a:moveTo>
                            <a:pt x="3479" y="0"/>
                          </a:moveTo>
                          <a:cubicBezTo>
                            <a:pt x="1557" y="0"/>
                            <a:pt x="0" y="1525"/>
                            <a:pt x="0" y="3406"/>
                          </a:cubicBezTo>
                          <a:cubicBezTo>
                            <a:pt x="0" y="4702"/>
                            <a:pt x="739" y="5828"/>
                            <a:pt x="1826" y="6403"/>
                          </a:cubicBezTo>
                          <a:lnTo>
                            <a:pt x="1242" y="12408"/>
                          </a:lnTo>
                          <a:lnTo>
                            <a:pt x="5717" y="12408"/>
                          </a:lnTo>
                          <a:lnTo>
                            <a:pt x="5132" y="6403"/>
                          </a:lnTo>
                          <a:cubicBezTo>
                            <a:pt x="6219" y="5828"/>
                            <a:pt x="6958" y="4702"/>
                            <a:pt x="6958" y="3406"/>
                          </a:cubicBezTo>
                          <a:cubicBezTo>
                            <a:pt x="6958" y="1525"/>
                            <a:pt x="5401" y="0"/>
                            <a:pt x="3479" y="0"/>
                          </a:cubicBezTo>
                          <a:close/>
                        </a:path>
                      </a:pathLst>
                    </a:custGeom>
                    <a:solidFill>
                      <a:srgbClr val="F58949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  <p:sp>
                  <p:nvSpPr>
                    <p:cNvPr id="284" name="Google Shape;284;p29"/>
                    <p:cNvSpPr/>
                    <p:nvPr/>
                  </p:nvSpPr>
                  <p:spPr>
                    <a:xfrm>
                      <a:off x="-4434200" y="1398925"/>
                      <a:ext cx="187000" cy="3232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80" h="12930" extrusionOk="0">
                          <a:moveTo>
                            <a:pt x="3740" y="522"/>
                          </a:moveTo>
                          <a:cubicBezTo>
                            <a:pt x="5515" y="522"/>
                            <a:pt x="6960" y="1932"/>
                            <a:pt x="6960" y="3666"/>
                          </a:cubicBezTo>
                          <a:cubicBezTo>
                            <a:pt x="6960" y="4823"/>
                            <a:pt x="6312" y="5883"/>
                            <a:pt x="5271" y="6434"/>
                          </a:cubicBezTo>
                          <a:cubicBezTo>
                            <a:pt x="5177" y="6484"/>
                            <a:pt x="5123" y="6585"/>
                            <a:pt x="5134" y="6690"/>
                          </a:cubicBezTo>
                          <a:lnTo>
                            <a:pt x="5691" y="12409"/>
                          </a:lnTo>
                          <a:lnTo>
                            <a:pt x="1792" y="12409"/>
                          </a:lnTo>
                          <a:lnTo>
                            <a:pt x="2347" y="6690"/>
                          </a:lnTo>
                          <a:cubicBezTo>
                            <a:pt x="2357" y="6585"/>
                            <a:pt x="2303" y="6484"/>
                            <a:pt x="2209" y="6434"/>
                          </a:cubicBezTo>
                          <a:cubicBezTo>
                            <a:pt x="1168" y="5883"/>
                            <a:pt x="521" y="4823"/>
                            <a:pt x="521" y="3666"/>
                          </a:cubicBezTo>
                          <a:cubicBezTo>
                            <a:pt x="521" y="1932"/>
                            <a:pt x="1965" y="522"/>
                            <a:pt x="3740" y="522"/>
                          </a:cubicBezTo>
                          <a:close/>
                          <a:moveTo>
                            <a:pt x="3740" y="1"/>
                          </a:moveTo>
                          <a:cubicBezTo>
                            <a:pt x="1678" y="1"/>
                            <a:pt x="1" y="1645"/>
                            <a:pt x="1" y="3667"/>
                          </a:cubicBezTo>
                          <a:cubicBezTo>
                            <a:pt x="1" y="4958"/>
                            <a:pt x="691" y="6147"/>
                            <a:pt x="1812" y="6809"/>
                          </a:cubicBezTo>
                          <a:lnTo>
                            <a:pt x="1244" y="12644"/>
                          </a:lnTo>
                          <a:cubicBezTo>
                            <a:pt x="1230" y="12796"/>
                            <a:pt x="1350" y="12930"/>
                            <a:pt x="1503" y="12930"/>
                          </a:cubicBezTo>
                          <a:lnTo>
                            <a:pt x="5977" y="12930"/>
                          </a:lnTo>
                          <a:cubicBezTo>
                            <a:pt x="6130" y="12930"/>
                            <a:pt x="6250" y="12796"/>
                            <a:pt x="6236" y="12644"/>
                          </a:cubicBezTo>
                          <a:lnTo>
                            <a:pt x="5668" y="6809"/>
                          </a:lnTo>
                          <a:cubicBezTo>
                            <a:pt x="6789" y="6146"/>
                            <a:pt x="7479" y="4958"/>
                            <a:pt x="7479" y="3667"/>
                          </a:cubicBezTo>
                          <a:cubicBezTo>
                            <a:pt x="7479" y="1645"/>
                            <a:pt x="5801" y="1"/>
                            <a:pt x="3740" y="1"/>
                          </a:cubicBezTo>
                          <a:close/>
                        </a:path>
                      </a:pathLst>
                    </a:custGeom>
                    <a:solidFill>
                      <a:srgbClr val="1F1C51"/>
                    </a:solidFill>
                    <a:ln>
                      <a:noFill/>
                    </a:ln>
                  </p:spPr>
                  <p:txBody>
                    <a:bodyPr spcFirstLastPara="1" wrap="square" lIns="121900" tIns="121900" rIns="121900" bIns="121900" anchor="ctr" anchorCtr="0">
                      <a:noAutofit/>
                    </a:bodyPr>
                    <a:lstStyle/>
                    <a:p>
                      <a:pPr defTabSz="1219170">
                        <a:buClr>
                          <a:srgbClr val="000000"/>
                        </a:buClr>
                      </a:pPr>
                      <a:endParaRPr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5" name="Google Shape;285;p29"/>
                <p:cNvGrpSpPr/>
                <p:nvPr/>
              </p:nvGrpSpPr>
              <p:grpSpPr>
                <a:xfrm rot="10800000">
                  <a:off x="3474185" y="4349208"/>
                  <a:ext cx="183383" cy="900085"/>
                  <a:chOff x="-5634475" y="-504725"/>
                  <a:chExt cx="188027" cy="922880"/>
                </a:xfrm>
              </p:grpSpPr>
              <p:sp>
                <p:nvSpPr>
                  <p:cNvPr id="286" name="Google Shape;286;p29"/>
                  <p:cNvSpPr/>
                  <p:nvPr/>
                </p:nvSpPr>
                <p:spPr>
                  <a:xfrm>
                    <a:off x="-5602698" y="-454248"/>
                    <a:ext cx="156250" cy="8724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50" h="39695" extrusionOk="0">
                        <a:moveTo>
                          <a:pt x="0" y="0"/>
                        </a:moveTo>
                        <a:lnTo>
                          <a:pt x="0" y="14432"/>
                        </a:lnTo>
                        <a:lnTo>
                          <a:pt x="5730" y="20160"/>
                        </a:lnTo>
                        <a:lnTo>
                          <a:pt x="5730" y="39695"/>
                        </a:lnTo>
                        <a:lnTo>
                          <a:pt x="6249" y="39695"/>
                        </a:lnTo>
                        <a:lnTo>
                          <a:pt x="6249" y="19945"/>
                        </a:lnTo>
                        <a:lnTo>
                          <a:pt x="521" y="14216"/>
                        </a:lnTo>
                        <a:lnTo>
                          <a:pt x="521" y="0"/>
                        </a:lnTo>
                        <a:close/>
                      </a:path>
                    </a:pathLst>
                  </a:custGeom>
                  <a:solidFill>
                    <a:srgbClr val="F58949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defTabSz="1219170">
                      <a:buClr>
                        <a:srgbClr val="000000"/>
                      </a:buClr>
                    </a:pPr>
                    <a:endParaRPr dirty="0">
                      <a:sym typeface="Arial"/>
                    </a:endParaRPr>
                  </a:p>
                </p:txBody>
              </p:sp>
              <p:sp>
                <p:nvSpPr>
                  <p:cNvPr id="287" name="Google Shape;287;p29"/>
                  <p:cNvSpPr/>
                  <p:nvPr/>
                </p:nvSpPr>
                <p:spPr>
                  <a:xfrm>
                    <a:off x="-5634475" y="-504725"/>
                    <a:ext cx="74225" cy="71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69" h="2856" extrusionOk="0">
                        <a:moveTo>
                          <a:pt x="1540" y="521"/>
                        </a:moveTo>
                        <a:cubicBezTo>
                          <a:pt x="2041" y="523"/>
                          <a:pt x="2447" y="928"/>
                          <a:pt x="2448" y="1428"/>
                        </a:cubicBezTo>
                        <a:cubicBezTo>
                          <a:pt x="2448" y="1795"/>
                          <a:pt x="2226" y="2126"/>
                          <a:pt x="1887" y="2266"/>
                        </a:cubicBezTo>
                        <a:cubicBezTo>
                          <a:pt x="1775" y="2313"/>
                          <a:pt x="1657" y="2335"/>
                          <a:pt x="1540" y="2335"/>
                        </a:cubicBezTo>
                        <a:cubicBezTo>
                          <a:pt x="1304" y="2335"/>
                          <a:pt x="1073" y="2243"/>
                          <a:pt x="899" y="2070"/>
                        </a:cubicBezTo>
                        <a:cubicBezTo>
                          <a:pt x="640" y="1810"/>
                          <a:pt x="561" y="1420"/>
                          <a:pt x="702" y="1081"/>
                        </a:cubicBezTo>
                        <a:cubicBezTo>
                          <a:pt x="842" y="742"/>
                          <a:pt x="1173" y="521"/>
                          <a:pt x="1540" y="521"/>
                        </a:cubicBezTo>
                        <a:close/>
                        <a:moveTo>
                          <a:pt x="1540" y="0"/>
                        </a:moveTo>
                        <a:cubicBezTo>
                          <a:pt x="1169" y="0"/>
                          <a:pt x="804" y="146"/>
                          <a:pt x="531" y="418"/>
                        </a:cubicBezTo>
                        <a:cubicBezTo>
                          <a:pt x="122" y="826"/>
                          <a:pt x="1" y="1440"/>
                          <a:pt x="221" y="1974"/>
                        </a:cubicBezTo>
                        <a:cubicBezTo>
                          <a:pt x="442" y="2508"/>
                          <a:pt x="962" y="2856"/>
                          <a:pt x="1540" y="2856"/>
                        </a:cubicBezTo>
                        <a:cubicBezTo>
                          <a:pt x="2328" y="2855"/>
                          <a:pt x="2967" y="2217"/>
                          <a:pt x="2969" y="1428"/>
                        </a:cubicBezTo>
                        <a:cubicBezTo>
                          <a:pt x="2969" y="851"/>
                          <a:pt x="2620" y="330"/>
                          <a:pt x="2087" y="110"/>
                        </a:cubicBezTo>
                        <a:cubicBezTo>
                          <a:pt x="1910" y="36"/>
                          <a:pt x="1724" y="0"/>
                          <a:pt x="1540" y="0"/>
                        </a:cubicBezTo>
                        <a:close/>
                      </a:path>
                    </a:pathLst>
                  </a:custGeom>
                  <a:solidFill>
                    <a:srgbClr val="F58949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defTabSz="1219170">
                      <a:buClr>
                        <a:srgbClr val="000000"/>
                      </a:buClr>
                    </a:pPr>
                    <a:endParaRPr>
                      <a:sym typeface="Arial"/>
                    </a:endParaRPr>
                  </a:p>
                </p:txBody>
              </p:sp>
            </p:grpSp>
            <p:grpSp>
              <p:nvGrpSpPr>
                <p:cNvPr id="288" name="Google Shape;288;p29"/>
                <p:cNvGrpSpPr/>
                <p:nvPr/>
              </p:nvGrpSpPr>
              <p:grpSpPr>
                <a:xfrm rot="10800000">
                  <a:off x="2618037" y="4358300"/>
                  <a:ext cx="72367" cy="518274"/>
                  <a:chOff x="-4201325" y="-449025"/>
                  <a:chExt cx="74200" cy="531400"/>
                </a:xfrm>
              </p:grpSpPr>
              <p:sp>
                <p:nvSpPr>
                  <p:cNvPr id="289" name="Google Shape;289;p29"/>
                  <p:cNvSpPr/>
                  <p:nvPr/>
                </p:nvSpPr>
                <p:spPr>
                  <a:xfrm>
                    <a:off x="-4170425" y="-413325"/>
                    <a:ext cx="13050" cy="495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2" h="19828" extrusionOk="0">
                        <a:moveTo>
                          <a:pt x="0" y="0"/>
                        </a:moveTo>
                        <a:lnTo>
                          <a:pt x="0" y="19828"/>
                        </a:lnTo>
                        <a:lnTo>
                          <a:pt x="521" y="19828"/>
                        </a:lnTo>
                        <a:lnTo>
                          <a:pt x="521" y="0"/>
                        </a:lnTo>
                        <a:close/>
                      </a:path>
                    </a:pathLst>
                  </a:custGeom>
                  <a:solidFill>
                    <a:srgbClr val="F58949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defTabSz="1219170">
                      <a:buClr>
                        <a:srgbClr val="000000"/>
                      </a:buClr>
                    </a:pPr>
                    <a:endParaRPr>
                      <a:sym typeface="Arial"/>
                    </a:endParaRPr>
                  </a:p>
                </p:txBody>
              </p:sp>
              <p:sp>
                <p:nvSpPr>
                  <p:cNvPr id="290" name="Google Shape;290;p29"/>
                  <p:cNvSpPr/>
                  <p:nvPr/>
                </p:nvSpPr>
                <p:spPr>
                  <a:xfrm>
                    <a:off x="-4194325" y="-442500"/>
                    <a:ext cx="60700" cy="58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28" h="2336" extrusionOk="0">
                        <a:moveTo>
                          <a:pt x="1260" y="0"/>
                        </a:moveTo>
                        <a:cubicBezTo>
                          <a:pt x="788" y="0"/>
                          <a:pt x="363" y="285"/>
                          <a:pt x="181" y="720"/>
                        </a:cubicBezTo>
                        <a:cubicBezTo>
                          <a:pt x="1" y="1156"/>
                          <a:pt x="101" y="1659"/>
                          <a:pt x="434" y="1993"/>
                        </a:cubicBezTo>
                        <a:cubicBezTo>
                          <a:pt x="658" y="2217"/>
                          <a:pt x="957" y="2335"/>
                          <a:pt x="1260" y="2335"/>
                        </a:cubicBezTo>
                        <a:cubicBezTo>
                          <a:pt x="1411" y="2335"/>
                          <a:pt x="1563" y="2306"/>
                          <a:pt x="1707" y="2246"/>
                        </a:cubicBezTo>
                        <a:cubicBezTo>
                          <a:pt x="2143" y="2066"/>
                          <a:pt x="2428" y="1640"/>
                          <a:pt x="2428" y="1167"/>
                        </a:cubicBezTo>
                        <a:cubicBezTo>
                          <a:pt x="2428" y="523"/>
                          <a:pt x="1906" y="0"/>
                          <a:pt x="1260" y="0"/>
                        </a:cubicBezTo>
                        <a:close/>
                      </a:path>
                    </a:pathLst>
                  </a:custGeom>
                  <a:solidFill>
                    <a:srgbClr val="F58949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defTabSz="1219170">
                      <a:buClr>
                        <a:srgbClr val="000000"/>
                      </a:buClr>
                    </a:pPr>
                    <a:endParaRPr>
                      <a:sym typeface="Arial"/>
                    </a:endParaRPr>
                  </a:p>
                </p:txBody>
              </p:sp>
              <p:sp>
                <p:nvSpPr>
                  <p:cNvPr id="291" name="Google Shape;291;p29"/>
                  <p:cNvSpPr/>
                  <p:nvPr/>
                </p:nvSpPr>
                <p:spPr>
                  <a:xfrm>
                    <a:off x="-4201325" y="-449025"/>
                    <a:ext cx="74200" cy="71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68" h="2856" extrusionOk="0">
                        <a:moveTo>
                          <a:pt x="1540" y="521"/>
                        </a:moveTo>
                        <a:lnTo>
                          <a:pt x="1540" y="523"/>
                        </a:lnTo>
                        <a:cubicBezTo>
                          <a:pt x="2042" y="523"/>
                          <a:pt x="2447" y="928"/>
                          <a:pt x="2447" y="1428"/>
                        </a:cubicBezTo>
                        <a:cubicBezTo>
                          <a:pt x="2447" y="1795"/>
                          <a:pt x="2227" y="2126"/>
                          <a:pt x="1888" y="2266"/>
                        </a:cubicBezTo>
                        <a:cubicBezTo>
                          <a:pt x="1775" y="2313"/>
                          <a:pt x="1658" y="2335"/>
                          <a:pt x="1541" y="2335"/>
                        </a:cubicBezTo>
                        <a:cubicBezTo>
                          <a:pt x="1305" y="2335"/>
                          <a:pt x="1073" y="2243"/>
                          <a:pt x="898" y="2070"/>
                        </a:cubicBezTo>
                        <a:cubicBezTo>
                          <a:pt x="639" y="1811"/>
                          <a:pt x="562" y="1420"/>
                          <a:pt x="702" y="1081"/>
                        </a:cubicBezTo>
                        <a:cubicBezTo>
                          <a:pt x="843" y="743"/>
                          <a:pt x="1173" y="521"/>
                          <a:pt x="1540" y="521"/>
                        </a:cubicBezTo>
                        <a:close/>
                        <a:moveTo>
                          <a:pt x="1541" y="1"/>
                        </a:moveTo>
                        <a:cubicBezTo>
                          <a:pt x="1169" y="1"/>
                          <a:pt x="804" y="146"/>
                          <a:pt x="530" y="418"/>
                        </a:cubicBezTo>
                        <a:cubicBezTo>
                          <a:pt x="122" y="828"/>
                          <a:pt x="0" y="1442"/>
                          <a:pt x="222" y="1974"/>
                        </a:cubicBezTo>
                        <a:cubicBezTo>
                          <a:pt x="442" y="2508"/>
                          <a:pt x="963" y="2856"/>
                          <a:pt x="1540" y="2856"/>
                        </a:cubicBezTo>
                        <a:cubicBezTo>
                          <a:pt x="2329" y="2855"/>
                          <a:pt x="2967" y="2217"/>
                          <a:pt x="2968" y="1428"/>
                        </a:cubicBezTo>
                        <a:cubicBezTo>
                          <a:pt x="2968" y="851"/>
                          <a:pt x="2620" y="330"/>
                          <a:pt x="2088" y="110"/>
                        </a:cubicBezTo>
                        <a:cubicBezTo>
                          <a:pt x="1911" y="36"/>
                          <a:pt x="1725" y="1"/>
                          <a:pt x="1541" y="1"/>
                        </a:cubicBezTo>
                        <a:close/>
                      </a:path>
                    </a:pathLst>
                  </a:custGeom>
                  <a:solidFill>
                    <a:srgbClr val="F58949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defTabSz="1219170">
                      <a:buClr>
                        <a:srgbClr val="000000"/>
                      </a:buClr>
                    </a:pPr>
                    <a:endParaRPr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C273B65-2AE6-46A1-9957-758588A91C6B}"/>
                  </a:ext>
                </a:extLst>
              </p:cNvPr>
              <p:cNvGrpSpPr/>
              <p:nvPr/>
            </p:nvGrpSpPr>
            <p:grpSpPr>
              <a:xfrm>
                <a:off x="8782708" y="2286153"/>
                <a:ext cx="1066000" cy="96797"/>
                <a:chOff x="2755706" y="2091267"/>
                <a:chExt cx="4272722" cy="344115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A59B8A63-9427-4C2D-8BB0-3A886992CFE5}"/>
                    </a:ext>
                  </a:extLst>
                </p:cNvPr>
                <p:cNvGrpSpPr/>
                <p:nvPr/>
              </p:nvGrpSpPr>
              <p:grpSpPr>
                <a:xfrm>
                  <a:off x="2755706" y="2094390"/>
                  <a:ext cx="2209073" cy="340992"/>
                  <a:chOff x="2755706" y="2094390"/>
                  <a:chExt cx="2209073" cy="340992"/>
                </a:xfrm>
              </p:grpSpPr>
              <p:sp>
                <p:nvSpPr>
                  <p:cNvPr id="9" name="Rectangle: Rounded Corners 8">
                    <a:extLst>
                      <a:ext uri="{FF2B5EF4-FFF2-40B4-BE49-F238E27FC236}">
                        <a16:creationId xmlns:a16="http://schemas.microsoft.com/office/drawing/2014/main" id="{B8E37200-0D95-4583-BEA5-F0F89B8A4664}"/>
                      </a:ext>
                    </a:extLst>
                  </p:cNvPr>
                  <p:cNvSpPr/>
                  <p:nvPr/>
                </p:nvSpPr>
                <p:spPr>
                  <a:xfrm>
                    <a:off x="2755706" y="2094390"/>
                    <a:ext cx="654516" cy="340992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57" name="Rectangle: Rounded Corners 156">
                    <a:extLst>
                      <a:ext uri="{FF2B5EF4-FFF2-40B4-BE49-F238E27FC236}">
                        <a16:creationId xmlns:a16="http://schemas.microsoft.com/office/drawing/2014/main" id="{FB641420-A3B1-4670-9B84-950BF95FCB58}"/>
                      </a:ext>
                    </a:extLst>
                  </p:cNvPr>
                  <p:cNvSpPr/>
                  <p:nvPr/>
                </p:nvSpPr>
                <p:spPr>
                  <a:xfrm>
                    <a:off x="3783115" y="2094390"/>
                    <a:ext cx="654516" cy="340992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92" name="Rectangle: Rounded Corners 291">
                    <a:extLst>
                      <a:ext uri="{FF2B5EF4-FFF2-40B4-BE49-F238E27FC236}">
                        <a16:creationId xmlns:a16="http://schemas.microsoft.com/office/drawing/2014/main" id="{28062230-2FB2-4CA3-9AB5-3329F25CD6B3}"/>
                      </a:ext>
                    </a:extLst>
                  </p:cNvPr>
                  <p:cNvSpPr/>
                  <p:nvPr/>
                </p:nvSpPr>
                <p:spPr>
                  <a:xfrm>
                    <a:off x="3257033" y="2195697"/>
                    <a:ext cx="654516" cy="124276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297" name="Rectangle: Rounded Corners 296">
                    <a:extLst>
                      <a:ext uri="{FF2B5EF4-FFF2-40B4-BE49-F238E27FC236}">
                        <a16:creationId xmlns:a16="http://schemas.microsoft.com/office/drawing/2014/main" id="{183E94AB-DC4E-40A5-B489-3A0A0CCCD176}"/>
                      </a:ext>
                    </a:extLst>
                  </p:cNvPr>
                  <p:cNvSpPr/>
                  <p:nvPr/>
                </p:nvSpPr>
                <p:spPr>
                  <a:xfrm>
                    <a:off x="4310263" y="2195146"/>
                    <a:ext cx="654516" cy="124279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  <p:grpSp>
              <p:nvGrpSpPr>
                <p:cNvPr id="298" name="Group 297">
                  <a:extLst>
                    <a:ext uri="{FF2B5EF4-FFF2-40B4-BE49-F238E27FC236}">
                      <a16:creationId xmlns:a16="http://schemas.microsoft.com/office/drawing/2014/main" id="{3BF194B7-95BE-4411-9009-05163FFA8271}"/>
                    </a:ext>
                  </a:extLst>
                </p:cNvPr>
                <p:cNvGrpSpPr/>
                <p:nvPr/>
              </p:nvGrpSpPr>
              <p:grpSpPr>
                <a:xfrm>
                  <a:off x="4819362" y="2091267"/>
                  <a:ext cx="2209066" cy="340995"/>
                  <a:chOff x="2755698" y="2094390"/>
                  <a:chExt cx="2209066" cy="340995"/>
                </a:xfrm>
              </p:grpSpPr>
              <p:sp>
                <p:nvSpPr>
                  <p:cNvPr id="299" name="Rectangle: Rounded Corners 298">
                    <a:extLst>
                      <a:ext uri="{FF2B5EF4-FFF2-40B4-BE49-F238E27FC236}">
                        <a16:creationId xmlns:a16="http://schemas.microsoft.com/office/drawing/2014/main" id="{E853AF89-5AAF-4CE8-800C-D760EDB421D6}"/>
                      </a:ext>
                    </a:extLst>
                  </p:cNvPr>
                  <p:cNvSpPr/>
                  <p:nvPr/>
                </p:nvSpPr>
                <p:spPr>
                  <a:xfrm>
                    <a:off x="2755698" y="2094390"/>
                    <a:ext cx="654516" cy="340991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00" name="Rectangle: Rounded Corners 299">
                    <a:extLst>
                      <a:ext uri="{FF2B5EF4-FFF2-40B4-BE49-F238E27FC236}">
                        <a16:creationId xmlns:a16="http://schemas.microsoft.com/office/drawing/2014/main" id="{8C170676-5034-4296-A98E-AA35E268E4F1}"/>
                      </a:ext>
                    </a:extLst>
                  </p:cNvPr>
                  <p:cNvSpPr/>
                  <p:nvPr/>
                </p:nvSpPr>
                <p:spPr>
                  <a:xfrm>
                    <a:off x="3783112" y="2094394"/>
                    <a:ext cx="654516" cy="340991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01" name="Rectangle: Rounded Corners 300">
                    <a:extLst>
                      <a:ext uri="{FF2B5EF4-FFF2-40B4-BE49-F238E27FC236}">
                        <a16:creationId xmlns:a16="http://schemas.microsoft.com/office/drawing/2014/main" id="{60ECEB20-B1CB-47F1-9D76-9605765D3449}"/>
                      </a:ext>
                    </a:extLst>
                  </p:cNvPr>
                  <p:cNvSpPr/>
                  <p:nvPr/>
                </p:nvSpPr>
                <p:spPr>
                  <a:xfrm>
                    <a:off x="3273996" y="2195701"/>
                    <a:ext cx="654516" cy="124277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02" name="Rectangle: Rounded Corners 301">
                    <a:extLst>
                      <a:ext uri="{FF2B5EF4-FFF2-40B4-BE49-F238E27FC236}">
                        <a16:creationId xmlns:a16="http://schemas.microsoft.com/office/drawing/2014/main" id="{D35EAA78-0D0B-445E-8517-70085AF42420}"/>
                      </a:ext>
                    </a:extLst>
                  </p:cNvPr>
                  <p:cNvSpPr/>
                  <p:nvPr/>
                </p:nvSpPr>
                <p:spPr>
                  <a:xfrm>
                    <a:off x="4310248" y="2195150"/>
                    <a:ext cx="654516" cy="124277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</p:grpSp>
          <p:grpSp>
            <p:nvGrpSpPr>
              <p:cNvPr id="314" name="Group 313">
                <a:extLst>
                  <a:ext uri="{FF2B5EF4-FFF2-40B4-BE49-F238E27FC236}">
                    <a16:creationId xmlns:a16="http://schemas.microsoft.com/office/drawing/2014/main" id="{60C3C723-4B4C-4431-A924-959252C9011C}"/>
                  </a:ext>
                </a:extLst>
              </p:cNvPr>
              <p:cNvGrpSpPr/>
              <p:nvPr/>
            </p:nvGrpSpPr>
            <p:grpSpPr>
              <a:xfrm rot="10800000">
                <a:off x="10640845" y="2280015"/>
                <a:ext cx="1061768" cy="96797"/>
                <a:chOff x="2763592" y="2140198"/>
                <a:chExt cx="4255766" cy="344115"/>
              </a:xfrm>
            </p:grpSpPr>
            <p:grpSp>
              <p:nvGrpSpPr>
                <p:cNvPr id="315" name="Group 314">
                  <a:extLst>
                    <a:ext uri="{FF2B5EF4-FFF2-40B4-BE49-F238E27FC236}">
                      <a16:creationId xmlns:a16="http://schemas.microsoft.com/office/drawing/2014/main" id="{4B06FE96-B461-4678-B0E9-BBCEE288F2AD}"/>
                    </a:ext>
                  </a:extLst>
                </p:cNvPr>
                <p:cNvGrpSpPr/>
                <p:nvPr/>
              </p:nvGrpSpPr>
              <p:grpSpPr>
                <a:xfrm>
                  <a:off x="2763592" y="2143321"/>
                  <a:ext cx="2192102" cy="340992"/>
                  <a:chOff x="2763592" y="2143321"/>
                  <a:chExt cx="2192102" cy="340992"/>
                </a:xfrm>
              </p:grpSpPr>
              <p:sp>
                <p:nvSpPr>
                  <p:cNvPr id="321" name="Rectangle: Rounded Corners 320">
                    <a:extLst>
                      <a:ext uri="{FF2B5EF4-FFF2-40B4-BE49-F238E27FC236}">
                        <a16:creationId xmlns:a16="http://schemas.microsoft.com/office/drawing/2014/main" id="{C49B1D34-4F41-4F11-A45D-8C990AA315B4}"/>
                      </a:ext>
                    </a:extLst>
                  </p:cNvPr>
                  <p:cNvSpPr/>
                  <p:nvPr/>
                </p:nvSpPr>
                <p:spPr>
                  <a:xfrm>
                    <a:off x="2763592" y="2143321"/>
                    <a:ext cx="654517" cy="340992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22" name="Rectangle: Rounded Corners 321">
                    <a:extLst>
                      <a:ext uri="{FF2B5EF4-FFF2-40B4-BE49-F238E27FC236}">
                        <a16:creationId xmlns:a16="http://schemas.microsoft.com/office/drawing/2014/main" id="{36226F99-1112-4269-99FC-DFA1C4006065}"/>
                      </a:ext>
                    </a:extLst>
                  </p:cNvPr>
                  <p:cNvSpPr/>
                  <p:nvPr/>
                </p:nvSpPr>
                <p:spPr>
                  <a:xfrm>
                    <a:off x="3774036" y="2143321"/>
                    <a:ext cx="654517" cy="340992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23" name="Rectangle: Rounded Corners 322">
                    <a:extLst>
                      <a:ext uri="{FF2B5EF4-FFF2-40B4-BE49-F238E27FC236}">
                        <a16:creationId xmlns:a16="http://schemas.microsoft.com/office/drawing/2014/main" id="{4883392B-658A-4587-8F5C-57E2A273232C}"/>
                      </a:ext>
                    </a:extLst>
                  </p:cNvPr>
                  <p:cNvSpPr/>
                  <p:nvPr/>
                </p:nvSpPr>
                <p:spPr>
                  <a:xfrm>
                    <a:off x="3264928" y="2244628"/>
                    <a:ext cx="654517" cy="124279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24" name="Rectangle: Rounded Corners 323">
                    <a:extLst>
                      <a:ext uri="{FF2B5EF4-FFF2-40B4-BE49-F238E27FC236}">
                        <a16:creationId xmlns:a16="http://schemas.microsoft.com/office/drawing/2014/main" id="{DF1C03E5-7C72-46B9-90B7-3D8812A424D5}"/>
                      </a:ext>
                    </a:extLst>
                  </p:cNvPr>
                  <p:cNvSpPr/>
                  <p:nvPr/>
                </p:nvSpPr>
                <p:spPr>
                  <a:xfrm>
                    <a:off x="4301177" y="2244080"/>
                    <a:ext cx="654517" cy="124279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  <p:grpSp>
              <p:nvGrpSpPr>
                <p:cNvPr id="316" name="Group 315">
                  <a:extLst>
                    <a:ext uri="{FF2B5EF4-FFF2-40B4-BE49-F238E27FC236}">
                      <a16:creationId xmlns:a16="http://schemas.microsoft.com/office/drawing/2014/main" id="{84B0853E-9298-4FD4-8C93-6401B387CE27}"/>
                    </a:ext>
                  </a:extLst>
                </p:cNvPr>
                <p:cNvGrpSpPr/>
                <p:nvPr/>
              </p:nvGrpSpPr>
              <p:grpSpPr>
                <a:xfrm>
                  <a:off x="4810286" y="2140198"/>
                  <a:ext cx="2209072" cy="340992"/>
                  <a:chOff x="2746622" y="2143321"/>
                  <a:chExt cx="2209072" cy="340992"/>
                </a:xfrm>
              </p:grpSpPr>
              <p:sp>
                <p:nvSpPr>
                  <p:cNvPr id="317" name="Rectangle: Rounded Corners 316">
                    <a:extLst>
                      <a:ext uri="{FF2B5EF4-FFF2-40B4-BE49-F238E27FC236}">
                        <a16:creationId xmlns:a16="http://schemas.microsoft.com/office/drawing/2014/main" id="{1A4CF1FD-3AD4-43F3-834B-F9C243DC35AB}"/>
                      </a:ext>
                    </a:extLst>
                  </p:cNvPr>
                  <p:cNvSpPr/>
                  <p:nvPr/>
                </p:nvSpPr>
                <p:spPr>
                  <a:xfrm>
                    <a:off x="2746622" y="2143321"/>
                    <a:ext cx="654517" cy="340992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18" name="Rectangle: Rounded Corners 317">
                    <a:extLst>
                      <a:ext uri="{FF2B5EF4-FFF2-40B4-BE49-F238E27FC236}">
                        <a16:creationId xmlns:a16="http://schemas.microsoft.com/office/drawing/2014/main" id="{DCB14019-88C6-4A86-940E-48CDE2D53328}"/>
                      </a:ext>
                    </a:extLst>
                  </p:cNvPr>
                  <p:cNvSpPr/>
                  <p:nvPr/>
                </p:nvSpPr>
                <p:spPr>
                  <a:xfrm>
                    <a:off x="3774036" y="2143321"/>
                    <a:ext cx="654517" cy="340992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19" name="Rectangle: Rounded Corners 318">
                    <a:extLst>
                      <a:ext uri="{FF2B5EF4-FFF2-40B4-BE49-F238E27FC236}">
                        <a16:creationId xmlns:a16="http://schemas.microsoft.com/office/drawing/2014/main" id="{2A66821B-096C-4F50-A762-4470EE315C33}"/>
                      </a:ext>
                    </a:extLst>
                  </p:cNvPr>
                  <p:cNvSpPr/>
                  <p:nvPr/>
                </p:nvSpPr>
                <p:spPr>
                  <a:xfrm>
                    <a:off x="3264928" y="2244628"/>
                    <a:ext cx="654517" cy="124279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20" name="Rectangle: Rounded Corners 319">
                    <a:extLst>
                      <a:ext uri="{FF2B5EF4-FFF2-40B4-BE49-F238E27FC236}">
                        <a16:creationId xmlns:a16="http://schemas.microsoft.com/office/drawing/2014/main" id="{5C8802A5-F7ED-466D-A520-3B5E0773986F}"/>
                      </a:ext>
                    </a:extLst>
                  </p:cNvPr>
                  <p:cNvSpPr/>
                  <p:nvPr/>
                </p:nvSpPr>
                <p:spPr>
                  <a:xfrm>
                    <a:off x="4301177" y="2244080"/>
                    <a:ext cx="654517" cy="124279"/>
                  </a:xfrm>
                  <a:prstGeom prst="roundRect">
                    <a:avLst>
                      <a:gd name="adj" fmla="val 38819"/>
                    </a:avLst>
                  </a:prstGeom>
                  <a:noFill/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</p:grpSp>
        </p:grpSp>
      </p:grpSp>
      <p:sp>
        <p:nvSpPr>
          <p:cNvPr id="2" name="Google Shape;159;p29">
            <a:extLst>
              <a:ext uri="{FF2B5EF4-FFF2-40B4-BE49-F238E27FC236}">
                <a16:creationId xmlns:a16="http://schemas.microsoft.com/office/drawing/2014/main" id="{0C6A717F-B0EB-2D4E-728E-F3C477961686}"/>
              </a:ext>
            </a:extLst>
          </p:cNvPr>
          <p:cNvSpPr txBox="1">
            <a:spLocks/>
          </p:cNvSpPr>
          <p:nvPr/>
        </p:nvSpPr>
        <p:spPr>
          <a:xfrm>
            <a:off x="248452" y="4064817"/>
            <a:ext cx="8556771" cy="2200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4800"/>
              <a:buFont typeface="Viga"/>
              <a:buNone/>
              <a:defRPr sz="6400" b="0" i="0" u="none" strike="noStrike" cap="none">
                <a:solidFill>
                  <a:srgbClr val="1F1C51"/>
                </a:solidFill>
                <a:latin typeface="Bahnschrift SemiBold" panose="020B0502040204020203" pitchFamily="34" charset="0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Font typeface="Arial"/>
              <a:buNone/>
              <a:defRPr sz="8000" b="0" i="0" u="none" strike="noStrike" cap="none">
                <a:solidFill>
                  <a:srgbClr val="1F1C5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Font typeface="Arial"/>
              <a:buNone/>
              <a:defRPr sz="8000" b="0" i="0" u="none" strike="noStrike" cap="none">
                <a:solidFill>
                  <a:srgbClr val="1F1C5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Font typeface="Arial"/>
              <a:buNone/>
              <a:defRPr sz="8000" b="0" i="0" u="none" strike="noStrike" cap="none">
                <a:solidFill>
                  <a:srgbClr val="1F1C5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Font typeface="Arial"/>
              <a:buNone/>
              <a:defRPr sz="8000" b="0" i="0" u="none" strike="noStrike" cap="none">
                <a:solidFill>
                  <a:srgbClr val="1F1C5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Font typeface="Arial"/>
              <a:buNone/>
              <a:defRPr sz="8000" b="0" i="0" u="none" strike="noStrike" cap="none">
                <a:solidFill>
                  <a:srgbClr val="1F1C5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Font typeface="Arial"/>
              <a:buNone/>
              <a:defRPr sz="8000" b="0" i="0" u="none" strike="noStrike" cap="none">
                <a:solidFill>
                  <a:srgbClr val="1F1C5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Font typeface="Arial"/>
              <a:buNone/>
              <a:defRPr sz="8000" b="0" i="0" u="none" strike="noStrike" cap="none">
                <a:solidFill>
                  <a:srgbClr val="1F1C5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1C51"/>
              </a:buClr>
              <a:buSzPts val="6000"/>
              <a:buFont typeface="Arial"/>
              <a:buNone/>
              <a:defRPr sz="8000" b="0" i="0" u="none" strike="noStrike" cap="none">
                <a:solidFill>
                  <a:srgbClr val="1F1C5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6000" kern="0" dirty="0">
                <a:solidFill>
                  <a:srgbClr val="044A57"/>
                </a:solidFill>
              </a:rPr>
              <a:t>Decentralized PKI based on blockchain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5045A0B9-E7CA-311E-7F64-BF7D2DFFC0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9" y="203656"/>
            <a:ext cx="1534808" cy="6661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3A46786-6BE1-94BE-64DF-0153B8E36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Consensus mechanism: P.B.F.T.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BD0D70CF-4E9B-15C3-7D02-22932A08A50A}"/>
              </a:ext>
            </a:extLst>
          </p:cNvPr>
          <p:cNvGrpSpPr/>
          <p:nvPr/>
        </p:nvGrpSpPr>
        <p:grpSpPr>
          <a:xfrm>
            <a:off x="1231053" y="1354667"/>
            <a:ext cx="4250268" cy="4013200"/>
            <a:chOff x="1231053" y="1354667"/>
            <a:chExt cx="4250268" cy="4013200"/>
          </a:xfrm>
        </p:grpSpPr>
        <p:grpSp>
          <p:nvGrpSpPr>
            <p:cNvPr id="2" name="Gruppo 1">
              <a:extLst>
                <a:ext uri="{FF2B5EF4-FFF2-40B4-BE49-F238E27FC236}">
                  <a16:creationId xmlns:a16="http://schemas.microsoft.com/office/drawing/2014/main" id="{4FA8A141-C740-875D-6DA5-FAAB8840FE78}"/>
                </a:ext>
              </a:extLst>
            </p:cNvPr>
            <p:cNvGrpSpPr/>
            <p:nvPr/>
          </p:nvGrpSpPr>
          <p:grpSpPr>
            <a:xfrm>
              <a:off x="1231053" y="1354667"/>
              <a:ext cx="4250268" cy="4013200"/>
              <a:chOff x="1231053" y="1354667"/>
              <a:chExt cx="4250268" cy="4013200"/>
            </a:xfrm>
          </p:grpSpPr>
          <p:sp>
            <p:nvSpPr>
              <p:cNvPr id="11" name="Google Shape;4011;p70">
                <a:extLst>
                  <a:ext uri="{FF2B5EF4-FFF2-40B4-BE49-F238E27FC236}">
                    <a16:creationId xmlns:a16="http://schemas.microsoft.com/office/drawing/2014/main" id="{585B8F35-B0BC-3743-180C-068D70512A77}"/>
                  </a:ext>
                </a:extLst>
              </p:cNvPr>
              <p:cNvSpPr/>
              <p:nvPr/>
            </p:nvSpPr>
            <p:spPr>
              <a:xfrm>
                <a:off x="1786881" y="1354667"/>
                <a:ext cx="1863835" cy="1355143"/>
              </a:xfrm>
              <a:custGeom>
                <a:avLst/>
                <a:gdLst/>
                <a:ahLst/>
                <a:cxnLst/>
                <a:rect l="l" t="t" r="r" b="b"/>
                <a:pathLst>
                  <a:path w="1234" h="960" extrusionOk="0">
                    <a:moveTo>
                      <a:pt x="837" y="1"/>
                    </a:moveTo>
                    <a:lnTo>
                      <a:pt x="837" y="202"/>
                    </a:lnTo>
                    <a:cubicBezTo>
                      <a:pt x="484" y="282"/>
                      <a:pt x="181" y="498"/>
                      <a:pt x="0" y="808"/>
                    </a:cubicBezTo>
                    <a:lnTo>
                      <a:pt x="455" y="960"/>
                    </a:lnTo>
                    <a:cubicBezTo>
                      <a:pt x="556" y="837"/>
                      <a:pt x="686" y="736"/>
                      <a:pt x="837" y="686"/>
                    </a:cubicBezTo>
                    <a:lnTo>
                      <a:pt x="837" y="823"/>
                    </a:lnTo>
                    <a:lnTo>
                      <a:pt x="1234" y="426"/>
                    </a:lnTo>
                    <a:lnTo>
                      <a:pt x="837" y="1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044A5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012;p70">
                <a:extLst>
                  <a:ext uri="{FF2B5EF4-FFF2-40B4-BE49-F238E27FC236}">
                    <a16:creationId xmlns:a16="http://schemas.microsoft.com/office/drawing/2014/main" id="{E50AC291-6C61-E9D0-60EC-5E3B042CF3E6}"/>
                  </a:ext>
                </a:extLst>
              </p:cNvPr>
              <p:cNvSpPr/>
              <p:nvPr/>
            </p:nvSpPr>
            <p:spPr>
              <a:xfrm>
                <a:off x="1231053" y="2841090"/>
                <a:ext cx="1188685" cy="1833678"/>
              </a:xfrm>
              <a:custGeom>
                <a:avLst/>
                <a:gdLst/>
                <a:ahLst/>
                <a:cxnLst/>
                <a:rect l="l" t="t" r="r" b="b"/>
                <a:pathLst>
                  <a:path w="787" h="1299" extrusionOk="0">
                    <a:moveTo>
                      <a:pt x="527" y="1"/>
                    </a:moveTo>
                    <a:lnTo>
                      <a:pt x="1" y="246"/>
                    </a:lnTo>
                    <a:lnTo>
                      <a:pt x="181" y="303"/>
                    </a:lnTo>
                    <a:cubicBezTo>
                      <a:pt x="181" y="347"/>
                      <a:pt x="174" y="390"/>
                      <a:pt x="174" y="433"/>
                    </a:cubicBezTo>
                    <a:cubicBezTo>
                      <a:pt x="174" y="751"/>
                      <a:pt x="289" y="1061"/>
                      <a:pt x="498" y="1299"/>
                    </a:cubicBezTo>
                    <a:lnTo>
                      <a:pt x="787" y="909"/>
                    </a:lnTo>
                    <a:cubicBezTo>
                      <a:pt x="693" y="772"/>
                      <a:pt x="650" y="614"/>
                      <a:pt x="642" y="455"/>
                    </a:cubicBezTo>
                    <a:lnTo>
                      <a:pt x="642" y="455"/>
                    </a:lnTo>
                    <a:lnTo>
                      <a:pt x="787" y="498"/>
                    </a:lnTo>
                    <a:lnTo>
                      <a:pt x="527" y="1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044A5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3" name="Google Shape;4013;p70">
                <a:extLst>
                  <a:ext uri="{FF2B5EF4-FFF2-40B4-BE49-F238E27FC236}">
                    <a16:creationId xmlns:a16="http://schemas.microsoft.com/office/drawing/2014/main" id="{74262982-97B5-7915-0F8D-51024479ABCF}"/>
                  </a:ext>
                </a:extLst>
              </p:cNvPr>
              <p:cNvSpPr/>
              <p:nvPr/>
            </p:nvSpPr>
            <p:spPr>
              <a:xfrm>
                <a:off x="2428801" y="4429148"/>
                <a:ext cx="1853262" cy="938719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665" extrusionOk="0">
                    <a:moveTo>
                      <a:pt x="556" y="1"/>
                    </a:moveTo>
                    <a:lnTo>
                      <a:pt x="1" y="87"/>
                    </a:lnTo>
                    <a:lnTo>
                      <a:pt x="66" y="664"/>
                    </a:lnTo>
                    <a:lnTo>
                      <a:pt x="181" y="513"/>
                    </a:lnTo>
                    <a:cubicBezTo>
                      <a:pt x="347" y="585"/>
                      <a:pt x="526" y="621"/>
                      <a:pt x="704" y="621"/>
                    </a:cubicBezTo>
                    <a:cubicBezTo>
                      <a:pt x="883" y="621"/>
                      <a:pt x="1061" y="585"/>
                      <a:pt x="1227" y="513"/>
                    </a:cubicBezTo>
                    <a:lnTo>
                      <a:pt x="946" y="123"/>
                    </a:lnTo>
                    <a:cubicBezTo>
                      <a:pt x="866" y="149"/>
                      <a:pt x="785" y="161"/>
                      <a:pt x="704" y="161"/>
                    </a:cubicBezTo>
                    <a:cubicBezTo>
                      <a:pt x="623" y="161"/>
                      <a:pt x="542" y="149"/>
                      <a:pt x="462" y="123"/>
                    </a:cubicBezTo>
                    <a:lnTo>
                      <a:pt x="556" y="1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044A5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" name="Google Shape;4014;p70">
                <a:extLst>
                  <a:ext uri="{FF2B5EF4-FFF2-40B4-BE49-F238E27FC236}">
                    <a16:creationId xmlns:a16="http://schemas.microsoft.com/office/drawing/2014/main" id="{590880D3-CF0B-37B2-BB2E-9DFF2CA620C6}"/>
                  </a:ext>
                </a:extLst>
              </p:cNvPr>
              <p:cNvSpPr/>
              <p:nvPr/>
            </p:nvSpPr>
            <p:spPr>
              <a:xfrm>
                <a:off x="4292636" y="3268807"/>
                <a:ext cx="1188685" cy="1569707"/>
              </a:xfrm>
              <a:custGeom>
                <a:avLst/>
                <a:gdLst/>
                <a:ahLst/>
                <a:cxnLst/>
                <a:rect l="l" t="t" r="r" b="b"/>
                <a:pathLst>
                  <a:path w="787" h="1112" extrusionOk="0">
                    <a:moveTo>
                      <a:pt x="779" y="0"/>
                    </a:moveTo>
                    <a:lnTo>
                      <a:pt x="318" y="145"/>
                    </a:lnTo>
                    <a:cubicBezTo>
                      <a:pt x="318" y="303"/>
                      <a:pt x="274" y="455"/>
                      <a:pt x="188" y="592"/>
                    </a:cubicBezTo>
                    <a:lnTo>
                      <a:pt x="80" y="448"/>
                    </a:lnTo>
                    <a:lnTo>
                      <a:pt x="0" y="1003"/>
                    </a:lnTo>
                    <a:lnTo>
                      <a:pt x="570" y="1111"/>
                    </a:lnTo>
                    <a:lnTo>
                      <a:pt x="469" y="981"/>
                    </a:lnTo>
                    <a:cubicBezTo>
                      <a:pt x="671" y="743"/>
                      <a:pt x="786" y="440"/>
                      <a:pt x="786" y="130"/>
                    </a:cubicBezTo>
                    <a:cubicBezTo>
                      <a:pt x="786" y="87"/>
                      <a:pt x="786" y="44"/>
                      <a:pt x="779" y="0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rgbClr val="044A5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5" name="Google Shape;4015;p70">
                <a:extLst>
                  <a:ext uri="{FF2B5EF4-FFF2-40B4-BE49-F238E27FC236}">
                    <a16:creationId xmlns:a16="http://schemas.microsoft.com/office/drawing/2014/main" id="{20594777-D07D-41A0-9EB5-3A2F6DC1D84A}"/>
                  </a:ext>
                </a:extLst>
              </p:cNvPr>
              <p:cNvSpPr/>
              <p:nvPr/>
            </p:nvSpPr>
            <p:spPr>
              <a:xfrm>
                <a:off x="3921077" y="1639812"/>
                <a:ext cx="1505870" cy="1487834"/>
              </a:xfrm>
              <a:custGeom>
                <a:avLst/>
                <a:gdLst/>
                <a:ahLst/>
                <a:cxnLst/>
                <a:rect l="l" t="t" r="r" b="b"/>
                <a:pathLst>
                  <a:path w="997" h="1054" extrusionOk="0">
                    <a:moveTo>
                      <a:pt x="1" y="0"/>
                    </a:moveTo>
                    <a:lnTo>
                      <a:pt x="1" y="476"/>
                    </a:lnTo>
                    <a:cubicBezTo>
                      <a:pt x="145" y="534"/>
                      <a:pt x="282" y="628"/>
                      <a:pt x="376" y="751"/>
                    </a:cubicBezTo>
                    <a:lnTo>
                      <a:pt x="210" y="801"/>
                    </a:lnTo>
                    <a:lnTo>
                      <a:pt x="715" y="1053"/>
                    </a:lnTo>
                    <a:lnTo>
                      <a:pt x="996" y="549"/>
                    </a:lnTo>
                    <a:lnTo>
                      <a:pt x="996" y="549"/>
                    </a:lnTo>
                    <a:lnTo>
                      <a:pt x="838" y="599"/>
                    </a:lnTo>
                    <a:cubicBezTo>
                      <a:pt x="650" y="296"/>
                      <a:pt x="347" y="73"/>
                      <a:pt x="1" y="0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rgbClr val="044A5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6" name="TextBox 9">
              <a:extLst>
                <a:ext uri="{FF2B5EF4-FFF2-40B4-BE49-F238E27FC236}">
                  <a16:creationId xmlns:a16="http://schemas.microsoft.com/office/drawing/2014/main" id="{1ACFF52C-B3E6-26EC-93CF-723C2C77B73F}"/>
                </a:ext>
              </a:extLst>
            </p:cNvPr>
            <p:cNvSpPr txBox="1"/>
            <p:nvPr/>
          </p:nvSpPr>
          <p:spPr>
            <a:xfrm rot="19946155">
              <a:off x="2094076" y="2117943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7959988"/>
                </a:avLst>
              </a:prstTxWarp>
              <a:spAutoFit/>
            </a:bodyPr>
            <a:lstStyle/>
            <a:p>
              <a:pPr algn="ctr"/>
              <a:r>
                <a:rPr lang="it-IT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New Round</a:t>
              </a:r>
            </a:p>
          </p:txBody>
        </p:sp>
        <p:sp>
          <p:nvSpPr>
            <p:cNvPr id="7" name="TextBox 10">
              <a:extLst>
                <a:ext uri="{FF2B5EF4-FFF2-40B4-BE49-F238E27FC236}">
                  <a16:creationId xmlns:a16="http://schemas.microsoft.com/office/drawing/2014/main" id="{1652CB04-A52A-90ED-D8D3-AD9D8035E7BD}"/>
                </a:ext>
              </a:extLst>
            </p:cNvPr>
            <p:cNvSpPr txBox="1"/>
            <p:nvPr/>
          </p:nvSpPr>
          <p:spPr>
            <a:xfrm rot="2744735">
              <a:off x="3761200" y="2295619"/>
              <a:ext cx="1447800" cy="369332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6809994"/>
                </a:avLst>
              </a:prstTxWarp>
              <a:spAutoFit/>
            </a:bodyPr>
            <a:lstStyle>
              <a:defPPr>
                <a:defRPr lang="it-IT"/>
              </a:defPPr>
              <a:lvl1pPr algn="ctr">
                <a:defRPr>
                  <a:solidFill>
                    <a:srgbClr val="044A57"/>
                  </a:solidFill>
                  <a:latin typeface="Bahnschrift SemiLight" panose="020B0502040204020203" pitchFamily="34" charset="0"/>
                </a:defRPr>
              </a:lvl1pPr>
            </a:lstStyle>
            <a:p>
              <a:r>
                <a:rPr lang="it-IT" dirty="0" err="1"/>
                <a:t>Pre-prepare</a:t>
              </a:r>
              <a:endParaRPr lang="it-IT" dirty="0"/>
            </a:p>
          </p:txBody>
        </p:sp>
        <p:sp>
          <p:nvSpPr>
            <p:cNvPr id="8" name="TextBox 11">
              <a:extLst>
                <a:ext uri="{FF2B5EF4-FFF2-40B4-BE49-F238E27FC236}">
                  <a16:creationId xmlns:a16="http://schemas.microsoft.com/office/drawing/2014/main" id="{8CA962BB-80F5-E432-181C-2AEC32058F54}"/>
                </a:ext>
              </a:extLst>
            </p:cNvPr>
            <p:cNvSpPr txBox="1"/>
            <p:nvPr/>
          </p:nvSpPr>
          <p:spPr>
            <a:xfrm rot="17867391">
              <a:off x="4124061" y="3785726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0103545"/>
                </a:avLst>
              </a:prstTxWarp>
              <a:spAutoFit/>
            </a:bodyPr>
            <a:lstStyle/>
            <a:p>
              <a:pPr algn="ctr"/>
              <a:r>
                <a:rPr lang="it-IT" dirty="0" err="1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Prepare</a:t>
              </a:r>
              <a:endParaRPr lang="it-IT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sp>
          <p:nvSpPr>
            <p:cNvPr id="9" name="TextBox 12">
              <a:extLst>
                <a:ext uri="{FF2B5EF4-FFF2-40B4-BE49-F238E27FC236}">
                  <a16:creationId xmlns:a16="http://schemas.microsoft.com/office/drawing/2014/main" id="{36349BC9-3008-A113-46CC-C5F60792F897}"/>
                </a:ext>
              </a:extLst>
            </p:cNvPr>
            <p:cNvSpPr txBox="1"/>
            <p:nvPr/>
          </p:nvSpPr>
          <p:spPr>
            <a:xfrm rot="161953">
              <a:off x="2659514" y="461483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318599"/>
                </a:avLst>
              </a:prstTxWarp>
              <a:spAutoFit/>
            </a:bodyPr>
            <a:lstStyle/>
            <a:p>
              <a:pPr algn="ctr"/>
              <a:r>
                <a:rPr lang="it-IT" dirty="0" err="1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Commit</a:t>
              </a:r>
              <a:endParaRPr lang="it-IT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sp>
          <p:nvSpPr>
            <p:cNvPr id="10" name="TextBox 13">
              <a:extLst>
                <a:ext uri="{FF2B5EF4-FFF2-40B4-BE49-F238E27FC236}">
                  <a16:creationId xmlns:a16="http://schemas.microsoft.com/office/drawing/2014/main" id="{628AF7D5-726D-EAF3-E3F6-CEE0CE19053E}"/>
                </a:ext>
              </a:extLst>
            </p:cNvPr>
            <p:cNvSpPr txBox="1"/>
            <p:nvPr/>
          </p:nvSpPr>
          <p:spPr>
            <a:xfrm rot="4837523">
              <a:off x="1303567" y="3529015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265941"/>
                </a:avLst>
              </a:prstTxWarp>
              <a:spAutoFit/>
            </a:bodyPr>
            <a:lstStyle/>
            <a:p>
              <a:pPr algn="ctr"/>
              <a:r>
                <a:rPr lang="it-IT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Round Change</a:t>
              </a:r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9BCAF8C5-2C92-D360-3216-6FA15928BB59}"/>
              </a:ext>
            </a:extLst>
          </p:cNvPr>
          <p:cNvGrpSpPr/>
          <p:nvPr/>
        </p:nvGrpSpPr>
        <p:grpSpPr>
          <a:xfrm>
            <a:off x="2756504" y="2925808"/>
            <a:ext cx="1508905" cy="1151633"/>
            <a:chOff x="2810957" y="2798747"/>
            <a:chExt cx="1508905" cy="1151633"/>
          </a:xfrm>
        </p:grpSpPr>
        <p:pic>
          <p:nvPicPr>
            <p:cNvPr id="23" name="Graphic 126" descr="User network">
              <a:extLst>
                <a:ext uri="{FF2B5EF4-FFF2-40B4-BE49-F238E27FC236}">
                  <a16:creationId xmlns:a16="http://schemas.microsoft.com/office/drawing/2014/main" id="{4BED5E07-3812-BBB1-B6B9-B62B9FE8D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28221" y="2798747"/>
              <a:ext cx="874378" cy="860490"/>
            </a:xfrm>
            <a:prstGeom prst="rect">
              <a:avLst/>
            </a:prstGeom>
          </p:spPr>
        </p:pic>
        <p:sp>
          <p:nvSpPr>
            <p:cNvPr id="24" name="Rectangle 235">
              <a:extLst>
                <a:ext uri="{FF2B5EF4-FFF2-40B4-BE49-F238E27FC236}">
                  <a16:creationId xmlns:a16="http://schemas.microsoft.com/office/drawing/2014/main" id="{C1740BCF-48E0-1E7E-AEA8-5FC21153AFDB}"/>
                </a:ext>
              </a:extLst>
            </p:cNvPr>
            <p:cNvSpPr/>
            <p:nvPr/>
          </p:nvSpPr>
          <p:spPr>
            <a:xfrm>
              <a:off x="2810957" y="3550270"/>
              <a:ext cx="150890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MQTT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5058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3A46786-6BE1-94BE-64DF-0153B8E36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Consensus mechanism: P.B.F.T.</a:t>
            </a:r>
          </a:p>
        </p:txBody>
      </p:sp>
      <p:sp>
        <p:nvSpPr>
          <p:cNvPr id="11" name="Google Shape;4011;p70">
            <a:extLst>
              <a:ext uri="{FF2B5EF4-FFF2-40B4-BE49-F238E27FC236}">
                <a16:creationId xmlns:a16="http://schemas.microsoft.com/office/drawing/2014/main" id="{585B8F35-B0BC-3743-180C-068D70512A77}"/>
              </a:ext>
            </a:extLst>
          </p:cNvPr>
          <p:cNvSpPr/>
          <p:nvPr/>
        </p:nvSpPr>
        <p:spPr>
          <a:xfrm>
            <a:off x="1786881" y="1354667"/>
            <a:ext cx="1863835" cy="1355143"/>
          </a:xfrm>
          <a:custGeom>
            <a:avLst/>
            <a:gdLst/>
            <a:ahLst/>
            <a:cxnLst/>
            <a:rect l="l" t="t" r="r" b="b"/>
            <a:pathLst>
              <a:path w="1234" h="960" extrusionOk="0">
                <a:moveTo>
                  <a:pt x="837" y="1"/>
                </a:moveTo>
                <a:lnTo>
                  <a:pt x="837" y="202"/>
                </a:lnTo>
                <a:cubicBezTo>
                  <a:pt x="484" y="282"/>
                  <a:pt x="181" y="498"/>
                  <a:pt x="0" y="808"/>
                </a:cubicBezTo>
                <a:lnTo>
                  <a:pt x="455" y="960"/>
                </a:lnTo>
                <a:cubicBezTo>
                  <a:pt x="556" y="837"/>
                  <a:pt x="686" y="736"/>
                  <a:pt x="837" y="686"/>
                </a:cubicBezTo>
                <a:lnTo>
                  <a:pt x="837" y="823"/>
                </a:lnTo>
                <a:lnTo>
                  <a:pt x="1234" y="426"/>
                </a:lnTo>
                <a:lnTo>
                  <a:pt x="837" y="1"/>
                </a:lnTo>
                <a:close/>
              </a:path>
            </a:pathLst>
          </a:custGeom>
          <a:solidFill>
            <a:srgbClr val="FFCA19"/>
          </a:solidFill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4012;p70">
            <a:extLst>
              <a:ext uri="{FF2B5EF4-FFF2-40B4-BE49-F238E27FC236}">
                <a16:creationId xmlns:a16="http://schemas.microsoft.com/office/drawing/2014/main" id="{E50AC291-6C61-E9D0-60EC-5E3B042CF3E6}"/>
              </a:ext>
            </a:extLst>
          </p:cNvPr>
          <p:cNvSpPr/>
          <p:nvPr/>
        </p:nvSpPr>
        <p:spPr>
          <a:xfrm>
            <a:off x="1231053" y="2841090"/>
            <a:ext cx="1188685" cy="1833678"/>
          </a:xfrm>
          <a:custGeom>
            <a:avLst/>
            <a:gdLst/>
            <a:ahLst/>
            <a:cxnLst/>
            <a:rect l="l" t="t" r="r" b="b"/>
            <a:pathLst>
              <a:path w="787" h="1299" extrusionOk="0">
                <a:moveTo>
                  <a:pt x="527" y="1"/>
                </a:moveTo>
                <a:lnTo>
                  <a:pt x="1" y="246"/>
                </a:lnTo>
                <a:lnTo>
                  <a:pt x="181" y="303"/>
                </a:lnTo>
                <a:cubicBezTo>
                  <a:pt x="181" y="347"/>
                  <a:pt x="174" y="390"/>
                  <a:pt x="174" y="433"/>
                </a:cubicBezTo>
                <a:cubicBezTo>
                  <a:pt x="174" y="751"/>
                  <a:pt x="289" y="1061"/>
                  <a:pt x="498" y="1299"/>
                </a:cubicBezTo>
                <a:lnTo>
                  <a:pt x="787" y="909"/>
                </a:lnTo>
                <a:cubicBezTo>
                  <a:pt x="693" y="772"/>
                  <a:pt x="650" y="614"/>
                  <a:pt x="642" y="455"/>
                </a:cubicBezTo>
                <a:lnTo>
                  <a:pt x="642" y="455"/>
                </a:lnTo>
                <a:lnTo>
                  <a:pt x="787" y="498"/>
                </a:lnTo>
                <a:lnTo>
                  <a:pt x="527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" name="Google Shape;4013;p70">
            <a:extLst>
              <a:ext uri="{FF2B5EF4-FFF2-40B4-BE49-F238E27FC236}">
                <a16:creationId xmlns:a16="http://schemas.microsoft.com/office/drawing/2014/main" id="{74262982-97B5-7915-0F8D-51024479ABCF}"/>
              </a:ext>
            </a:extLst>
          </p:cNvPr>
          <p:cNvSpPr/>
          <p:nvPr/>
        </p:nvSpPr>
        <p:spPr>
          <a:xfrm>
            <a:off x="2428801" y="4429148"/>
            <a:ext cx="1853262" cy="938719"/>
          </a:xfrm>
          <a:custGeom>
            <a:avLst/>
            <a:gdLst/>
            <a:ahLst/>
            <a:cxnLst/>
            <a:rect l="l" t="t" r="r" b="b"/>
            <a:pathLst>
              <a:path w="1227" h="665" extrusionOk="0">
                <a:moveTo>
                  <a:pt x="556" y="1"/>
                </a:moveTo>
                <a:lnTo>
                  <a:pt x="1" y="87"/>
                </a:lnTo>
                <a:lnTo>
                  <a:pt x="66" y="664"/>
                </a:lnTo>
                <a:lnTo>
                  <a:pt x="181" y="513"/>
                </a:lnTo>
                <a:cubicBezTo>
                  <a:pt x="347" y="585"/>
                  <a:pt x="526" y="621"/>
                  <a:pt x="704" y="621"/>
                </a:cubicBezTo>
                <a:cubicBezTo>
                  <a:pt x="883" y="621"/>
                  <a:pt x="1061" y="585"/>
                  <a:pt x="1227" y="513"/>
                </a:cubicBezTo>
                <a:lnTo>
                  <a:pt x="946" y="123"/>
                </a:lnTo>
                <a:cubicBezTo>
                  <a:pt x="866" y="149"/>
                  <a:pt x="785" y="161"/>
                  <a:pt x="704" y="161"/>
                </a:cubicBezTo>
                <a:cubicBezTo>
                  <a:pt x="623" y="161"/>
                  <a:pt x="542" y="149"/>
                  <a:pt x="462" y="123"/>
                </a:cubicBezTo>
                <a:lnTo>
                  <a:pt x="556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" name="Google Shape;4014;p70">
            <a:extLst>
              <a:ext uri="{FF2B5EF4-FFF2-40B4-BE49-F238E27FC236}">
                <a16:creationId xmlns:a16="http://schemas.microsoft.com/office/drawing/2014/main" id="{590880D3-CF0B-37B2-BB2E-9DFF2CA620C6}"/>
              </a:ext>
            </a:extLst>
          </p:cNvPr>
          <p:cNvSpPr/>
          <p:nvPr/>
        </p:nvSpPr>
        <p:spPr>
          <a:xfrm>
            <a:off x="4292636" y="3268807"/>
            <a:ext cx="1188685" cy="1569707"/>
          </a:xfrm>
          <a:custGeom>
            <a:avLst/>
            <a:gdLst/>
            <a:ahLst/>
            <a:cxnLst/>
            <a:rect l="l" t="t" r="r" b="b"/>
            <a:pathLst>
              <a:path w="787" h="1112" extrusionOk="0">
                <a:moveTo>
                  <a:pt x="779" y="0"/>
                </a:moveTo>
                <a:lnTo>
                  <a:pt x="318" y="145"/>
                </a:lnTo>
                <a:cubicBezTo>
                  <a:pt x="318" y="303"/>
                  <a:pt x="274" y="455"/>
                  <a:pt x="188" y="592"/>
                </a:cubicBezTo>
                <a:lnTo>
                  <a:pt x="80" y="448"/>
                </a:lnTo>
                <a:lnTo>
                  <a:pt x="0" y="1003"/>
                </a:lnTo>
                <a:lnTo>
                  <a:pt x="570" y="1111"/>
                </a:lnTo>
                <a:lnTo>
                  <a:pt x="469" y="981"/>
                </a:lnTo>
                <a:cubicBezTo>
                  <a:pt x="671" y="743"/>
                  <a:pt x="786" y="440"/>
                  <a:pt x="786" y="130"/>
                </a:cubicBezTo>
                <a:cubicBezTo>
                  <a:pt x="786" y="87"/>
                  <a:pt x="786" y="44"/>
                  <a:pt x="779" y="0"/>
                </a:cubicBez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" name="Google Shape;4015;p70">
            <a:extLst>
              <a:ext uri="{FF2B5EF4-FFF2-40B4-BE49-F238E27FC236}">
                <a16:creationId xmlns:a16="http://schemas.microsoft.com/office/drawing/2014/main" id="{20594777-D07D-41A0-9EB5-3A2F6DC1D84A}"/>
              </a:ext>
            </a:extLst>
          </p:cNvPr>
          <p:cNvSpPr/>
          <p:nvPr/>
        </p:nvSpPr>
        <p:spPr>
          <a:xfrm>
            <a:off x="3921077" y="1639812"/>
            <a:ext cx="1505870" cy="1487834"/>
          </a:xfrm>
          <a:custGeom>
            <a:avLst/>
            <a:gdLst/>
            <a:ahLst/>
            <a:cxnLst/>
            <a:rect l="l" t="t" r="r" b="b"/>
            <a:pathLst>
              <a:path w="997" h="1054" extrusionOk="0">
                <a:moveTo>
                  <a:pt x="1" y="0"/>
                </a:moveTo>
                <a:lnTo>
                  <a:pt x="1" y="476"/>
                </a:lnTo>
                <a:cubicBezTo>
                  <a:pt x="145" y="534"/>
                  <a:pt x="282" y="628"/>
                  <a:pt x="376" y="751"/>
                </a:cubicBezTo>
                <a:lnTo>
                  <a:pt x="210" y="801"/>
                </a:lnTo>
                <a:lnTo>
                  <a:pt x="715" y="1053"/>
                </a:lnTo>
                <a:lnTo>
                  <a:pt x="996" y="549"/>
                </a:lnTo>
                <a:lnTo>
                  <a:pt x="996" y="549"/>
                </a:lnTo>
                <a:lnTo>
                  <a:pt x="838" y="599"/>
                </a:lnTo>
                <a:cubicBezTo>
                  <a:pt x="650" y="296"/>
                  <a:pt x="347" y="73"/>
                  <a:pt x="1" y="0"/>
                </a:cubicBez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1ACFF52C-B3E6-26EC-93CF-723C2C77B73F}"/>
              </a:ext>
            </a:extLst>
          </p:cNvPr>
          <p:cNvSpPr txBox="1"/>
          <p:nvPr/>
        </p:nvSpPr>
        <p:spPr>
          <a:xfrm rot="19946155">
            <a:off x="2094076" y="2117943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7959988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New Round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1652CB04-A52A-90ED-D8D3-AD9D8035E7BD}"/>
              </a:ext>
            </a:extLst>
          </p:cNvPr>
          <p:cNvSpPr txBox="1"/>
          <p:nvPr/>
        </p:nvSpPr>
        <p:spPr>
          <a:xfrm rot="2744735">
            <a:off x="3761200" y="2295619"/>
            <a:ext cx="1447800" cy="369332"/>
          </a:xfrm>
          <a:prstGeom prst="rect">
            <a:avLst/>
          </a:prstGeom>
          <a:noFill/>
        </p:spPr>
        <p:txBody>
          <a:bodyPr spcFirstLastPara="1" wrap="square" numCol="1" rtlCol="0">
            <a:prstTxWarp prst="textArchUp">
              <a:avLst>
                <a:gd name="adj" fmla="val 6809994"/>
              </a:avLst>
            </a:prstTxWarp>
            <a:spAutoFit/>
          </a:bodyPr>
          <a:lstStyle>
            <a:defPPr>
              <a:defRPr lang="it-IT"/>
            </a:defPPr>
            <a:lvl1pPr algn="ctr">
              <a:defRPr>
                <a:solidFill>
                  <a:srgbClr val="044A57"/>
                </a:solidFill>
                <a:latin typeface="Bahnschrift SemiLight" panose="020B0502040204020203" pitchFamily="34" charset="0"/>
              </a:defRPr>
            </a:lvl1pPr>
          </a:lstStyle>
          <a:p>
            <a:r>
              <a:rPr lang="it-IT" dirty="0" err="1"/>
              <a:t>Pre-prepare</a:t>
            </a:r>
            <a:endParaRPr lang="it-IT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8CA962BB-80F5-E432-181C-2AEC32058F54}"/>
              </a:ext>
            </a:extLst>
          </p:cNvPr>
          <p:cNvSpPr txBox="1"/>
          <p:nvPr/>
        </p:nvSpPr>
        <p:spPr>
          <a:xfrm rot="17867391">
            <a:off x="4124061" y="3785726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103545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Prepare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36349BC9-3008-A113-46CC-C5F60792F897}"/>
              </a:ext>
            </a:extLst>
          </p:cNvPr>
          <p:cNvSpPr txBox="1"/>
          <p:nvPr/>
        </p:nvSpPr>
        <p:spPr>
          <a:xfrm rot="161953">
            <a:off x="2659514" y="4614830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318599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Commit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628AF7D5-726D-EAF3-E3F6-CEE0CE19053E}"/>
              </a:ext>
            </a:extLst>
          </p:cNvPr>
          <p:cNvSpPr txBox="1"/>
          <p:nvPr/>
        </p:nvSpPr>
        <p:spPr>
          <a:xfrm rot="4837523">
            <a:off x="1303567" y="3529015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265941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Round Change</a:t>
            </a:r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A49639D8-E2E8-A730-0D98-565AFC5F99A8}"/>
              </a:ext>
            </a:extLst>
          </p:cNvPr>
          <p:cNvGrpSpPr/>
          <p:nvPr/>
        </p:nvGrpSpPr>
        <p:grpSpPr>
          <a:xfrm>
            <a:off x="7049888" y="1537546"/>
            <a:ext cx="4690370" cy="3591153"/>
            <a:chOff x="7049888" y="1537546"/>
            <a:chExt cx="4690370" cy="3591153"/>
          </a:xfrm>
        </p:grpSpPr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E44AA496-4075-9654-00A6-B1A1011A2D97}"/>
                </a:ext>
              </a:extLst>
            </p:cNvPr>
            <p:cNvCxnSpPr/>
            <p:nvPr/>
          </p:nvCxnSpPr>
          <p:spPr>
            <a:xfrm>
              <a:off x="7049889" y="2560320"/>
              <a:ext cx="4690369" cy="0"/>
            </a:xfrm>
            <a:prstGeom prst="line">
              <a:avLst/>
            </a:prstGeom>
            <a:ln w="28575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50A54E8E-66BF-FCEC-82AA-71C4ECECC308}"/>
                </a:ext>
              </a:extLst>
            </p:cNvPr>
            <p:cNvCxnSpPr/>
            <p:nvPr/>
          </p:nvCxnSpPr>
          <p:spPr>
            <a:xfrm>
              <a:off x="7049888" y="2480285"/>
              <a:ext cx="4690369" cy="0"/>
            </a:xfrm>
            <a:prstGeom prst="line">
              <a:avLst/>
            </a:prstGeom>
            <a:ln w="76200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D86464CB-2F77-430A-8314-0966F07FFEC8}"/>
                </a:ext>
              </a:extLst>
            </p:cNvPr>
            <p:cNvSpPr/>
            <p:nvPr/>
          </p:nvSpPr>
          <p:spPr>
            <a:xfrm>
              <a:off x="7049889" y="1537546"/>
              <a:ext cx="4690369" cy="3591153"/>
            </a:xfrm>
            <a:prstGeom prst="roundRect">
              <a:avLst/>
            </a:prstGeom>
            <a:noFill/>
            <a:ln w="28575"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5690ED8-0CEF-7FB5-8576-275D2C79D565}"/>
              </a:ext>
            </a:extLst>
          </p:cNvPr>
          <p:cNvSpPr txBox="1"/>
          <p:nvPr/>
        </p:nvSpPr>
        <p:spPr>
          <a:xfrm>
            <a:off x="7354298" y="1725132"/>
            <a:ext cx="4064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3200" b="1">
                <a:solidFill>
                  <a:srgbClr val="FFCA19"/>
                </a:solidFill>
                <a:latin typeface="Bahnschrift SemiBold" panose="020B0502040204020203" pitchFamily="34" charset="0"/>
              </a:defRPr>
            </a:lvl1pPr>
          </a:lstStyle>
          <a:p>
            <a:r>
              <a:rPr lang="en-GB" dirty="0"/>
              <a:t>New round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5EB7A3F-ED26-E468-8307-083305D184AC}"/>
              </a:ext>
            </a:extLst>
          </p:cNvPr>
          <p:cNvSpPr txBox="1"/>
          <p:nvPr/>
        </p:nvSpPr>
        <p:spPr>
          <a:xfrm>
            <a:off x="7311501" y="3343970"/>
            <a:ext cx="41671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Leader node impersonation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Operation selection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826AD023-71B6-90E6-06E0-2EEF27796AC4}"/>
              </a:ext>
            </a:extLst>
          </p:cNvPr>
          <p:cNvGrpSpPr/>
          <p:nvPr/>
        </p:nvGrpSpPr>
        <p:grpSpPr>
          <a:xfrm>
            <a:off x="2756504" y="2925808"/>
            <a:ext cx="1508905" cy="1151633"/>
            <a:chOff x="2810957" y="2798747"/>
            <a:chExt cx="1508905" cy="1151633"/>
          </a:xfrm>
        </p:grpSpPr>
        <p:pic>
          <p:nvPicPr>
            <p:cNvPr id="5" name="Graphic 126" descr="User network">
              <a:extLst>
                <a:ext uri="{FF2B5EF4-FFF2-40B4-BE49-F238E27FC236}">
                  <a16:creationId xmlns:a16="http://schemas.microsoft.com/office/drawing/2014/main" id="{4C2BA849-1CA2-04DD-1EC3-06B104978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28221" y="2798747"/>
              <a:ext cx="874378" cy="860490"/>
            </a:xfrm>
            <a:prstGeom prst="rect">
              <a:avLst/>
            </a:prstGeom>
          </p:spPr>
        </p:pic>
        <p:sp>
          <p:nvSpPr>
            <p:cNvPr id="16" name="Rectangle 235">
              <a:extLst>
                <a:ext uri="{FF2B5EF4-FFF2-40B4-BE49-F238E27FC236}">
                  <a16:creationId xmlns:a16="http://schemas.microsoft.com/office/drawing/2014/main" id="{59F47897-E296-839D-9A64-4547CCD585C3}"/>
                </a:ext>
              </a:extLst>
            </p:cNvPr>
            <p:cNvSpPr/>
            <p:nvPr/>
          </p:nvSpPr>
          <p:spPr>
            <a:xfrm>
              <a:off x="2810957" y="3550270"/>
              <a:ext cx="150890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MQTT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908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3A46786-6BE1-94BE-64DF-0153B8E36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Consensus mechanism: P.B.F.T.</a:t>
            </a:r>
          </a:p>
        </p:txBody>
      </p:sp>
      <p:sp>
        <p:nvSpPr>
          <p:cNvPr id="11" name="Google Shape;4011;p70">
            <a:extLst>
              <a:ext uri="{FF2B5EF4-FFF2-40B4-BE49-F238E27FC236}">
                <a16:creationId xmlns:a16="http://schemas.microsoft.com/office/drawing/2014/main" id="{585B8F35-B0BC-3743-180C-068D70512A77}"/>
              </a:ext>
            </a:extLst>
          </p:cNvPr>
          <p:cNvSpPr/>
          <p:nvPr/>
        </p:nvSpPr>
        <p:spPr>
          <a:xfrm>
            <a:off x="1786881" y="1354667"/>
            <a:ext cx="1863835" cy="1355143"/>
          </a:xfrm>
          <a:custGeom>
            <a:avLst/>
            <a:gdLst/>
            <a:ahLst/>
            <a:cxnLst/>
            <a:rect l="l" t="t" r="r" b="b"/>
            <a:pathLst>
              <a:path w="1234" h="960" extrusionOk="0">
                <a:moveTo>
                  <a:pt x="837" y="1"/>
                </a:moveTo>
                <a:lnTo>
                  <a:pt x="837" y="202"/>
                </a:lnTo>
                <a:cubicBezTo>
                  <a:pt x="484" y="282"/>
                  <a:pt x="181" y="498"/>
                  <a:pt x="0" y="808"/>
                </a:cubicBezTo>
                <a:lnTo>
                  <a:pt x="455" y="960"/>
                </a:lnTo>
                <a:cubicBezTo>
                  <a:pt x="556" y="837"/>
                  <a:pt x="686" y="736"/>
                  <a:pt x="837" y="686"/>
                </a:cubicBezTo>
                <a:lnTo>
                  <a:pt x="837" y="823"/>
                </a:lnTo>
                <a:lnTo>
                  <a:pt x="1234" y="426"/>
                </a:lnTo>
                <a:lnTo>
                  <a:pt x="837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4012;p70">
            <a:extLst>
              <a:ext uri="{FF2B5EF4-FFF2-40B4-BE49-F238E27FC236}">
                <a16:creationId xmlns:a16="http://schemas.microsoft.com/office/drawing/2014/main" id="{E50AC291-6C61-E9D0-60EC-5E3B042CF3E6}"/>
              </a:ext>
            </a:extLst>
          </p:cNvPr>
          <p:cNvSpPr/>
          <p:nvPr/>
        </p:nvSpPr>
        <p:spPr>
          <a:xfrm>
            <a:off x="1231053" y="2841090"/>
            <a:ext cx="1188685" cy="1833678"/>
          </a:xfrm>
          <a:custGeom>
            <a:avLst/>
            <a:gdLst/>
            <a:ahLst/>
            <a:cxnLst/>
            <a:rect l="l" t="t" r="r" b="b"/>
            <a:pathLst>
              <a:path w="787" h="1299" extrusionOk="0">
                <a:moveTo>
                  <a:pt x="527" y="1"/>
                </a:moveTo>
                <a:lnTo>
                  <a:pt x="1" y="246"/>
                </a:lnTo>
                <a:lnTo>
                  <a:pt x="181" y="303"/>
                </a:lnTo>
                <a:cubicBezTo>
                  <a:pt x="181" y="347"/>
                  <a:pt x="174" y="390"/>
                  <a:pt x="174" y="433"/>
                </a:cubicBezTo>
                <a:cubicBezTo>
                  <a:pt x="174" y="751"/>
                  <a:pt x="289" y="1061"/>
                  <a:pt x="498" y="1299"/>
                </a:cubicBezTo>
                <a:lnTo>
                  <a:pt x="787" y="909"/>
                </a:lnTo>
                <a:cubicBezTo>
                  <a:pt x="693" y="772"/>
                  <a:pt x="650" y="614"/>
                  <a:pt x="642" y="455"/>
                </a:cubicBezTo>
                <a:lnTo>
                  <a:pt x="642" y="455"/>
                </a:lnTo>
                <a:lnTo>
                  <a:pt x="787" y="498"/>
                </a:lnTo>
                <a:lnTo>
                  <a:pt x="527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" name="Google Shape;4013;p70">
            <a:extLst>
              <a:ext uri="{FF2B5EF4-FFF2-40B4-BE49-F238E27FC236}">
                <a16:creationId xmlns:a16="http://schemas.microsoft.com/office/drawing/2014/main" id="{74262982-97B5-7915-0F8D-51024479ABCF}"/>
              </a:ext>
            </a:extLst>
          </p:cNvPr>
          <p:cNvSpPr/>
          <p:nvPr/>
        </p:nvSpPr>
        <p:spPr>
          <a:xfrm>
            <a:off x="2428801" y="4429148"/>
            <a:ext cx="1853262" cy="938719"/>
          </a:xfrm>
          <a:custGeom>
            <a:avLst/>
            <a:gdLst/>
            <a:ahLst/>
            <a:cxnLst/>
            <a:rect l="l" t="t" r="r" b="b"/>
            <a:pathLst>
              <a:path w="1227" h="665" extrusionOk="0">
                <a:moveTo>
                  <a:pt x="556" y="1"/>
                </a:moveTo>
                <a:lnTo>
                  <a:pt x="1" y="87"/>
                </a:lnTo>
                <a:lnTo>
                  <a:pt x="66" y="664"/>
                </a:lnTo>
                <a:lnTo>
                  <a:pt x="181" y="513"/>
                </a:lnTo>
                <a:cubicBezTo>
                  <a:pt x="347" y="585"/>
                  <a:pt x="526" y="621"/>
                  <a:pt x="704" y="621"/>
                </a:cubicBezTo>
                <a:cubicBezTo>
                  <a:pt x="883" y="621"/>
                  <a:pt x="1061" y="585"/>
                  <a:pt x="1227" y="513"/>
                </a:cubicBezTo>
                <a:lnTo>
                  <a:pt x="946" y="123"/>
                </a:lnTo>
                <a:cubicBezTo>
                  <a:pt x="866" y="149"/>
                  <a:pt x="785" y="161"/>
                  <a:pt x="704" y="161"/>
                </a:cubicBezTo>
                <a:cubicBezTo>
                  <a:pt x="623" y="161"/>
                  <a:pt x="542" y="149"/>
                  <a:pt x="462" y="123"/>
                </a:cubicBezTo>
                <a:lnTo>
                  <a:pt x="556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" name="Google Shape;4014;p70">
            <a:extLst>
              <a:ext uri="{FF2B5EF4-FFF2-40B4-BE49-F238E27FC236}">
                <a16:creationId xmlns:a16="http://schemas.microsoft.com/office/drawing/2014/main" id="{590880D3-CF0B-37B2-BB2E-9DFF2CA620C6}"/>
              </a:ext>
            </a:extLst>
          </p:cNvPr>
          <p:cNvSpPr/>
          <p:nvPr/>
        </p:nvSpPr>
        <p:spPr>
          <a:xfrm>
            <a:off x="4292636" y="3268807"/>
            <a:ext cx="1188685" cy="1569707"/>
          </a:xfrm>
          <a:custGeom>
            <a:avLst/>
            <a:gdLst/>
            <a:ahLst/>
            <a:cxnLst/>
            <a:rect l="l" t="t" r="r" b="b"/>
            <a:pathLst>
              <a:path w="787" h="1112" extrusionOk="0">
                <a:moveTo>
                  <a:pt x="779" y="0"/>
                </a:moveTo>
                <a:lnTo>
                  <a:pt x="318" y="145"/>
                </a:lnTo>
                <a:cubicBezTo>
                  <a:pt x="318" y="303"/>
                  <a:pt x="274" y="455"/>
                  <a:pt x="188" y="592"/>
                </a:cubicBezTo>
                <a:lnTo>
                  <a:pt x="80" y="448"/>
                </a:lnTo>
                <a:lnTo>
                  <a:pt x="0" y="1003"/>
                </a:lnTo>
                <a:lnTo>
                  <a:pt x="570" y="1111"/>
                </a:lnTo>
                <a:lnTo>
                  <a:pt x="469" y="981"/>
                </a:lnTo>
                <a:cubicBezTo>
                  <a:pt x="671" y="743"/>
                  <a:pt x="786" y="440"/>
                  <a:pt x="786" y="130"/>
                </a:cubicBezTo>
                <a:cubicBezTo>
                  <a:pt x="786" y="87"/>
                  <a:pt x="786" y="44"/>
                  <a:pt x="779" y="0"/>
                </a:cubicBez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" name="Google Shape;4015;p70">
            <a:extLst>
              <a:ext uri="{FF2B5EF4-FFF2-40B4-BE49-F238E27FC236}">
                <a16:creationId xmlns:a16="http://schemas.microsoft.com/office/drawing/2014/main" id="{20594777-D07D-41A0-9EB5-3A2F6DC1D84A}"/>
              </a:ext>
            </a:extLst>
          </p:cNvPr>
          <p:cNvSpPr/>
          <p:nvPr/>
        </p:nvSpPr>
        <p:spPr>
          <a:xfrm>
            <a:off x="3921077" y="1639812"/>
            <a:ext cx="1505870" cy="1487834"/>
          </a:xfrm>
          <a:custGeom>
            <a:avLst/>
            <a:gdLst/>
            <a:ahLst/>
            <a:cxnLst/>
            <a:rect l="l" t="t" r="r" b="b"/>
            <a:pathLst>
              <a:path w="997" h="1054" extrusionOk="0">
                <a:moveTo>
                  <a:pt x="1" y="0"/>
                </a:moveTo>
                <a:lnTo>
                  <a:pt x="1" y="476"/>
                </a:lnTo>
                <a:cubicBezTo>
                  <a:pt x="145" y="534"/>
                  <a:pt x="282" y="628"/>
                  <a:pt x="376" y="751"/>
                </a:cubicBezTo>
                <a:lnTo>
                  <a:pt x="210" y="801"/>
                </a:lnTo>
                <a:lnTo>
                  <a:pt x="715" y="1053"/>
                </a:lnTo>
                <a:lnTo>
                  <a:pt x="996" y="549"/>
                </a:lnTo>
                <a:lnTo>
                  <a:pt x="996" y="549"/>
                </a:lnTo>
                <a:lnTo>
                  <a:pt x="838" y="599"/>
                </a:lnTo>
                <a:cubicBezTo>
                  <a:pt x="650" y="296"/>
                  <a:pt x="347" y="73"/>
                  <a:pt x="1" y="0"/>
                </a:cubicBezTo>
                <a:close/>
              </a:path>
            </a:pathLst>
          </a:custGeom>
          <a:solidFill>
            <a:srgbClr val="FFCA19"/>
          </a:solidFill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1ACFF52C-B3E6-26EC-93CF-723C2C77B73F}"/>
              </a:ext>
            </a:extLst>
          </p:cNvPr>
          <p:cNvSpPr txBox="1"/>
          <p:nvPr/>
        </p:nvSpPr>
        <p:spPr>
          <a:xfrm rot="19946155">
            <a:off x="2094076" y="2117943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7959988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New Round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1652CB04-A52A-90ED-D8D3-AD9D8035E7BD}"/>
              </a:ext>
            </a:extLst>
          </p:cNvPr>
          <p:cNvSpPr txBox="1"/>
          <p:nvPr/>
        </p:nvSpPr>
        <p:spPr>
          <a:xfrm rot="2744735">
            <a:off x="3761200" y="2295619"/>
            <a:ext cx="1447800" cy="369332"/>
          </a:xfrm>
          <a:prstGeom prst="rect">
            <a:avLst/>
          </a:prstGeom>
          <a:noFill/>
        </p:spPr>
        <p:txBody>
          <a:bodyPr spcFirstLastPara="1" wrap="square" numCol="1" rtlCol="0">
            <a:prstTxWarp prst="textArchUp">
              <a:avLst>
                <a:gd name="adj" fmla="val 6809994"/>
              </a:avLst>
            </a:prstTxWarp>
            <a:spAutoFit/>
          </a:bodyPr>
          <a:lstStyle>
            <a:defPPr>
              <a:defRPr lang="it-IT"/>
            </a:defPPr>
            <a:lvl1pPr algn="ctr">
              <a:defRPr>
                <a:solidFill>
                  <a:srgbClr val="044A57"/>
                </a:solidFill>
                <a:latin typeface="Bahnschrift SemiLight" panose="020B0502040204020203" pitchFamily="34" charset="0"/>
              </a:defRPr>
            </a:lvl1pPr>
          </a:lstStyle>
          <a:p>
            <a:r>
              <a:rPr lang="it-IT" dirty="0" err="1"/>
              <a:t>Pre-prepare</a:t>
            </a:r>
            <a:endParaRPr lang="it-IT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8CA962BB-80F5-E432-181C-2AEC32058F54}"/>
              </a:ext>
            </a:extLst>
          </p:cNvPr>
          <p:cNvSpPr txBox="1"/>
          <p:nvPr/>
        </p:nvSpPr>
        <p:spPr>
          <a:xfrm rot="17867391">
            <a:off x="4124061" y="3785726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103545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Prepare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36349BC9-3008-A113-46CC-C5F60792F897}"/>
              </a:ext>
            </a:extLst>
          </p:cNvPr>
          <p:cNvSpPr txBox="1"/>
          <p:nvPr/>
        </p:nvSpPr>
        <p:spPr>
          <a:xfrm rot="161953">
            <a:off x="2659514" y="4614830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318599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Commit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628AF7D5-726D-EAF3-E3F6-CEE0CE19053E}"/>
              </a:ext>
            </a:extLst>
          </p:cNvPr>
          <p:cNvSpPr txBox="1"/>
          <p:nvPr/>
        </p:nvSpPr>
        <p:spPr>
          <a:xfrm rot="4837523">
            <a:off x="1303567" y="3529015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265941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Round Change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E8E5824D-3E7B-1C36-24CC-0BEB4761722D}"/>
              </a:ext>
            </a:extLst>
          </p:cNvPr>
          <p:cNvGrpSpPr/>
          <p:nvPr/>
        </p:nvGrpSpPr>
        <p:grpSpPr>
          <a:xfrm>
            <a:off x="7049888" y="1537546"/>
            <a:ext cx="4690370" cy="3591153"/>
            <a:chOff x="7049888" y="1537546"/>
            <a:chExt cx="4690370" cy="3591153"/>
          </a:xfrm>
        </p:grpSpPr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D86464CB-2F77-430A-8314-0966F07FFEC8}"/>
                </a:ext>
              </a:extLst>
            </p:cNvPr>
            <p:cNvSpPr/>
            <p:nvPr/>
          </p:nvSpPr>
          <p:spPr>
            <a:xfrm>
              <a:off x="7049889" y="1537546"/>
              <a:ext cx="4690369" cy="3591153"/>
            </a:xfrm>
            <a:prstGeom prst="roundRect">
              <a:avLst/>
            </a:prstGeom>
            <a:noFill/>
            <a:ln w="28575"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E44AA496-4075-9654-00A6-B1A1011A2D97}"/>
                </a:ext>
              </a:extLst>
            </p:cNvPr>
            <p:cNvCxnSpPr/>
            <p:nvPr/>
          </p:nvCxnSpPr>
          <p:spPr>
            <a:xfrm>
              <a:off x="7049889" y="2560320"/>
              <a:ext cx="4690369" cy="0"/>
            </a:xfrm>
            <a:prstGeom prst="line">
              <a:avLst/>
            </a:prstGeom>
            <a:ln w="28575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50A54E8E-66BF-FCEC-82AA-71C4ECECC308}"/>
                </a:ext>
              </a:extLst>
            </p:cNvPr>
            <p:cNvCxnSpPr/>
            <p:nvPr/>
          </p:nvCxnSpPr>
          <p:spPr>
            <a:xfrm>
              <a:off x="7049888" y="2480285"/>
              <a:ext cx="4690369" cy="0"/>
            </a:xfrm>
            <a:prstGeom prst="line">
              <a:avLst/>
            </a:prstGeom>
            <a:ln w="76200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5690ED8-0CEF-7FB5-8576-275D2C79D565}"/>
              </a:ext>
            </a:extLst>
          </p:cNvPr>
          <p:cNvSpPr txBox="1"/>
          <p:nvPr/>
        </p:nvSpPr>
        <p:spPr>
          <a:xfrm>
            <a:off x="7354298" y="1725132"/>
            <a:ext cx="4064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3200" b="1">
                <a:solidFill>
                  <a:srgbClr val="FFCA19"/>
                </a:solidFill>
                <a:latin typeface="Bahnschrift SemiBold" panose="020B0502040204020203" pitchFamily="34" charset="0"/>
              </a:defRPr>
            </a:lvl1pPr>
          </a:lstStyle>
          <a:p>
            <a:r>
              <a:rPr lang="en-GB" dirty="0"/>
              <a:t>Pre-prepare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BC9A5CC-59F1-9E65-FBE6-04FCC09C4D52}"/>
              </a:ext>
            </a:extLst>
          </p:cNvPr>
          <p:cNvSpPr txBox="1"/>
          <p:nvPr/>
        </p:nvSpPr>
        <p:spPr>
          <a:xfrm>
            <a:off x="7311501" y="3205471"/>
            <a:ext cx="4167142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New block proposal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Signed multicast pre-prepare message to all validators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E2F797FC-179D-4E9B-75F5-ACE07B19D380}"/>
              </a:ext>
            </a:extLst>
          </p:cNvPr>
          <p:cNvGrpSpPr/>
          <p:nvPr/>
        </p:nvGrpSpPr>
        <p:grpSpPr>
          <a:xfrm>
            <a:off x="2756504" y="2925808"/>
            <a:ext cx="1508905" cy="1151633"/>
            <a:chOff x="2810957" y="2798747"/>
            <a:chExt cx="1508905" cy="1151633"/>
          </a:xfrm>
        </p:grpSpPr>
        <p:pic>
          <p:nvPicPr>
            <p:cNvPr id="5" name="Graphic 126" descr="User network">
              <a:extLst>
                <a:ext uri="{FF2B5EF4-FFF2-40B4-BE49-F238E27FC236}">
                  <a16:creationId xmlns:a16="http://schemas.microsoft.com/office/drawing/2014/main" id="{4C28C1D4-E54E-45BE-0B1B-65BCD3227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28221" y="2798747"/>
              <a:ext cx="874378" cy="860490"/>
            </a:xfrm>
            <a:prstGeom prst="rect">
              <a:avLst/>
            </a:prstGeom>
          </p:spPr>
        </p:pic>
        <p:sp>
          <p:nvSpPr>
            <p:cNvPr id="16" name="Rectangle 235">
              <a:extLst>
                <a:ext uri="{FF2B5EF4-FFF2-40B4-BE49-F238E27FC236}">
                  <a16:creationId xmlns:a16="http://schemas.microsoft.com/office/drawing/2014/main" id="{2315C8F6-EEA7-F309-6F32-D8176CC887C9}"/>
                </a:ext>
              </a:extLst>
            </p:cNvPr>
            <p:cNvSpPr/>
            <p:nvPr/>
          </p:nvSpPr>
          <p:spPr>
            <a:xfrm>
              <a:off x="2810957" y="3550270"/>
              <a:ext cx="150890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MQTT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98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3A46786-6BE1-94BE-64DF-0153B8E36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Consensus mechanism: P.B.F.T.</a:t>
            </a:r>
          </a:p>
        </p:txBody>
      </p:sp>
      <p:sp>
        <p:nvSpPr>
          <p:cNvPr id="11" name="Google Shape;4011;p70">
            <a:extLst>
              <a:ext uri="{FF2B5EF4-FFF2-40B4-BE49-F238E27FC236}">
                <a16:creationId xmlns:a16="http://schemas.microsoft.com/office/drawing/2014/main" id="{585B8F35-B0BC-3743-180C-068D70512A77}"/>
              </a:ext>
            </a:extLst>
          </p:cNvPr>
          <p:cNvSpPr/>
          <p:nvPr/>
        </p:nvSpPr>
        <p:spPr>
          <a:xfrm>
            <a:off x="1786881" y="1354667"/>
            <a:ext cx="1863835" cy="1355143"/>
          </a:xfrm>
          <a:custGeom>
            <a:avLst/>
            <a:gdLst/>
            <a:ahLst/>
            <a:cxnLst/>
            <a:rect l="l" t="t" r="r" b="b"/>
            <a:pathLst>
              <a:path w="1234" h="960" extrusionOk="0">
                <a:moveTo>
                  <a:pt x="837" y="1"/>
                </a:moveTo>
                <a:lnTo>
                  <a:pt x="837" y="202"/>
                </a:lnTo>
                <a:cubicBezTo>
                  <a:pt x="484" y="282"/>
                  <a:pt x="181" y="498"/>
                  <a:pt x="0" y="808"/>
                </a:cubicBezTo>
                <a:lnTo>
                  <a:pt x="455" y="960"/>
                </a:lnTo>
                <a:cubicBezTo>
                  <a:pt x="556" y="837"/>
                  <a:pt x="686" y="736"/>
                  <a:pt x="837" y="686"/>
                </a:cubicBezTo>
                <a:lnTo>
                  <a:pt x="837" y="823"/>
                </a:lnTo>
                <a:lnTo>
                  <a:pt x="1234" y="426"/>
                </a:lnTo>
                <a:lnTo>
                  <a:pt x="837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4012;p70">
            <a:extLst>
              <a:ext uri="{FF2B5EF4-FFF2-40B4-BE49-F238E27FC236}">
                <a16:creationId xmlns:a16="http://schemas.microsoft.com/office/drawing/2014/main" id="{E50AC291-6C61-E9D0-60EC-5E3B042CF3E6}"/>
              </a:ext>
            </a:extLst>
          </p:cNvPr>
          <p:cNvSpPr/>
          <p:nvPr/>
        </p:nvSpPr>
        <p:spPr>
          <a:xfrm>
            <a:off x="1231053" y="2841090"/>
            <a:ext cx="1188685" cy="1833678"/>
          </a:xfrm>
          <a:custGeom>
            <a:avLst/>
            <a:gdLst/>
            <a:ahLst/>
            <a:cxnLst/>
            <a:rect l="l" t="t" r="r" b="b"/>
            <a:pathLst>
              <a:path w="787" h="1299" extrusionOk="0">
                <a:moveTo>
                  <a:pt x="527" y="1"/>
                </a:moveTo>
                <a:lnTo>
                  <a:pt x="1" y="246"/>
                </a:lnTo>
                <a:lnTo>
                  <a:pt x="181" y="303"/>
                </a:lnTo>
                <a:cubicBezTo>
                  <a:pt x="181" y="347"/>
                  <a:pt x="174" y="390"/>
                  <a:pt x="174" y="433"/>
                </a:cubicBezTo>
                <a:cubicBezTo>
                  <a:pt x="174" y="751"/>
                  <a:pt x="289" y="1061"/>
                  <a:pt x="498" y="1299"/>
                </a:cubicBezTo>
                <a:lnTo>
                  <a:pt x="787" y="909"/>
                </a:lnTo>
                <a:cubicBezTo>
                  <a:pt x="693" y="772"/>
                  <a:pt x="650" y="614"/>
                  <a:pt x="642" y="455"/>
                </a:cubicBezTo>
                <a:lnTo>
                  <a:pt x="642" y="455"/>
                </a:lnTo>
                <a:lnTo>
                  <a:pt x="787" y="498"/>
                </a:lnTo>
                <a:lnTo>
                  <a:pt x="527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" name="Google Shape;4013;p70">
            <a:extLst>
              <a:ext uri="{FF2B5EF4-FFF2-40B4-BE49-F238E27FC236}">
                <a16:creationId xmlns:a16="http://schemas.microsoft.com/office/drawing/2014/main" id="{74262982-97B5-7915-0F8D-51024479ABCF}"/>
              </a:ext>
            </a:extLst>
          </p:cNvPr>
          <p:cNvSpPr/>
          <p:nvPr/>
        </p:nvSpPr>
        <p:spPr>
          <a:xfrm>
            <a:off x="2428801" y="4429148"/>
            <a:ext cx="1853262" cy="938719"/>
          </a:xfrm>
          <a:custGeom>
            <a:avLst/>
            <a:gdLst/>
            <a:ahLst/>
            <a:cxnLst/>
            <a:rect l="l" t="t" r="r" b="b"/>
            <a:pathLst>
              <a:path w="1227" h="665" extrusionOk="0">
                <a:moveTo>
                  <a:pt x="556" y="1"/>
                </a:moveTo>
                <a:lnTo>
                  <a:pt x="1" y="87"/>
                </a:lnTo>
                <a:lnTo>
                  <a:pt x="66" y="664"/>
                </a:lnTo>
                <a:lnTo>
                  <a:pt x="181" y="513"/>
                </a:lnTo>
                <a:cubicBezTo>
                  <a:pt x="347" y="585"/>
                  <a:pt x="526" y="621"/>
                  <a:pt x="704" y="621"/>
                </a:cubicBezTo>
                <a:cubicBezTo>
                  <a:pt x="883" y="621"/>
                  <a:pt x="1061" y="585"/>
                  <a:pt x="1227" y="513"/>
                </a:cubicBezTo>
                <a:lnTo>
                  <a:pt x="946" y="123"/>
                </a:lnTo>
                <a:cubicBezTo>
                  <a:pt x="866" y="149"/>
                  <a:pt x="785" y="161"/>
                  <a:pt x="704" y="161"/>
                </a:cubicBezTo>
                <a:cubicBezTo>
                  <a:pt x="623" y="161"/>
                  <a:pt x="542" y="149"/>
                  <a:pt x="462" y="123"/>
                </a:cubicBezTo>
                <a:lnTo>
                  <a:pt x="556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" name="Google Shape;4014;p70">
            <a:extLst>
              <a:ext uri="{FF2B5EF4-FFF2-40B4-BE49-F238E27FC236}">
                <a16:creationId xmlns:a16="http://schemas.microsoft.com/office/drawing/2014/main" id="{590880D3-CF0B-37B2-BB2E-9DFF2CA620C6}"/>
              </a:ext>
            </a:extLst>
          </p:cNvPr>
          <p:cNvSpPr/>
          <p:nvPr/>
        </p:nvSpPr>
        <p:spPr>
          <a:xfrm>
            <a:off x="4292636" y="3268807"/>
            <a:ext cx="1188685" cy="1569707"/>
          </a:xfrm>
          <a:custGeom>
            <a:avLst/>
            <a:gdLst/>
            <a:ahLst/>
            <a:cxnLst/>
            <a:rect l="l" t="t" r="r" b="b"/>
            <a:pathLst>
              <a:path w="787" h="1112" extrusionOk="0">
                <a:moveTo>
                  <a:pt x="779" y="0"/>
                </a:moveTo>
                <a:lnTo>
                  <a:pt x="318" y="145"/>
                </a:lnTo>
                <a:cubicBezTo>
                  <a:pt x="318" y="303"/>
                  <a:pt x="274" y="455"/>
                  <a:pt x="188" y="592"/>
                </a:cubicBezTo>
                <a:lnTo>
                  <a:pt x="80" y="448"/>
                </a:lnTo>
                <a:lnTo>
                  <a:pt x="0" y="1003"/>
                </a:lnTo>
                <a:lnTo>
                  <a:pt x="570" y="1111"/>
                </a:lnTo>
                <a:lnTo>
                  <a:pt x="469" y="981"/>
                </a:lnTo>
                <a:cubicBezTo>
                  <a:pt x="671" y="743"/>
                  <a:pt x="786" y="440"/>
                  <a:pt x="786" y="130"/>
                </a:cubicBezTo>
                <a:cubicBezTo>
                  <a:pt x="786" y="87"/>
                  <a:pt x="786" y="44"/>
                  <a:pt x="779" y="0"/>
                </a:cubicBezTo>
                <a:close/>
              </a:path>
            </a:pathLst>
          </a:custGeom>
          <a:solidFill>
            <a:srgbClr val="FFCA19"/>
          </a:solidFill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" name="Google Shape;4015;p70">
            <a:extLst>
              <a:ext uri="{FF2B5EF4-FFF2-40B4-BE49-F238E27FC236}">
                <a16:creationId xmlns:a16="http://schemas.microsoft.com/office/drawing/2014/main" id="{20594777-D07D-41A0-9EB5-3A2F6DC1D84A}"/>
              </a:ext>
            </a:extLst>
          </p:cNvPr>
          <p:cNvSpPr/>
          <p:nvPr/>
        </p:nvSpPr>
        <p:spPr>
          <a:xfrm>
            <a:off x="3921077" y="1639812"/>
            <a:ext cx="1505870" cy="1487834"/>
          </a:xfrm>
          <a:custGeom>
            <a:avLst/>
            <a:gdLst/>
            <a:ahLst/>
            <a:cxnLst/>
            <a:rect l="l" t="t" r="r" b="b"/>
            <a:pathLst>
              <a:path w="997" h="1054" extrusionOk="0">
                <a:moveTo>
                  <a:pt x="1" y="0"/>
                </a:moveTo>
                <a:lnTo>
                  <a:pt x="1" y="476"/>
                </a:lnTo>
                <a:cubicBezTo>
                  <a:pt x="145" y="534"/>
                  <a:pt x="282" y="628"/>
                  <a:pt x="376" y="751"/>
                </a:cubicBezTo>
                <a:lnTo>
                  <a:pt x="210" y="801"/>
                </a:lnTo>
                <a:lnTo>
                  <a:pt x="715" y="1053"/>
                </a:lnTo>
                <a:lnTo>
                  <a:pt x="996" y="549"/>
                </a:lnTo>
                <a:lnTo>
                  <a:pt x="996" y="549"/>
                </a:lnTo>
                <a:lnTo>
                  <a:pt x="838" y="599"/>
                </a:lnTo>
                <a:cubicBezTo>
                  <a:pt x="650" y="296"/>
                  <a:pt x="347" y="73"/>
                  <a:pt x="1" y="0"/>
                </a:cubicBez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1ACFF52C-B3E6-26EC-93CF-723C2C77B73F}"/>
              </a:ext>
            </a:extLst>
          </p:cNvPr>
          <p:cNvSpPr txBox="1"/>
          <p:nvPr/>
        </p:nvSpPr>
        <p:spPr>
          <a:xfrm rot="19946155">
            <a:off x="2094076" y="2117943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7959988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New Round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1652CB04-A52A-90ED-D8D3-AD9D8035E7BD}"/>
              </a:ext>
            </a:extLst>
          </p:cNvPr>
          <p:cNvSpPr txBox="1"/>
          <p:nvPr/>
        </p:nvSpPr>
        <p:spPr>
          <a:xfrm rot="2744735">
            <a:off x="3761200" y="2295619"/>
            <a:ext cx="1447800" cy="369332"/>
          </a:xfrm>
          <a:prstGeom prst="rect">
            <a:avLst/>
          </a:prstGeom>
          <a:noFill/>
        </p:spPr>
        <p:txBody>
          <a:bodyPr spcFirstLastPara="1" wrap="square" numCol="1" rtlCol="0">
            <a:prstTxWarp prst="textArchUp">
              <a:avLst>
                <a:gd name="adj" fmla="val 6809994"/>
              </a:avLst>
            </a:prstTxWarp>
            <a:spAutoFit/>
          </a:bodyPr>
          <a:lstStyle>
            <a:defPPr>
              <a:defRPr lang="it-IT"/>
            </a:defPPr>
            <a:lvl1pPr algn="ctr">
              <a:defRPr>
                <a:solidFill>
                  <a:srgbClr val="044A57"/>
                </a:solidFill>
                <a:latin typeface="Bahnschrift SemiLight" panose="020B0502040204020203" pitchFamily="34" charset="0"/>
              </a:defRPr>
            </a:lvl1pPr>
          </a:lstStyle>
          <a:p>
            <a:r>
              <a:rPr lang="it-IT" dirty="0" err="1"/>
              <a:t>Pre-prepare</a:t>
            </a:r>
            <a:endParaRPr lang="it-IT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8CA962BB-80F5-E432-181C-2AEC32058F54}"/>
              </a:ext>
            </a:extLst>
          </p:cNvPr>
          <p:cNvSpPr txBox="1"/>
          <p:nvPr/>
        </p:nvSpPr>
        <p:spPr>
          <a:xfrm rot="17867391">
            <a:off x="4124061" y="3785726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103545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Prepare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36349BC9-3008-A113-46CC-C5F60792F897}"/>
              </a:ext>
            </a:extLst>
          </p:cNvPr>
          <p:cNvSpPr txBox="1"/>
          <p:nvPr/>
        </p:nvSpPr>
        <p:spPr>
          <a:xfrm rot="161953">
            <a:off x="2659514" y="4614830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318599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Commit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628AF7D5-726D-EAF3-E3F6-CEE0CE19053E}"/>
              </a:ext>
            </a:extLst>
          </p:cNvPr>
          <p:cNvSpPr txBox="1"/>
          <p:nvPr/>
        </p:nvSpPr>
        <p:spPr>
          <a:xfrm rot="4837523">
            <a:off x="1303567" y="3529015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265941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Round Change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4B68B298-3EEF-2DD9-97D6-240E3321991B}"/>
              </a:ext>
            </a:extLst>
          </p:cNvPr>
          <p:cNvGrpSpPr/>
          <p:nvPr/>
        </p:nvGrpSpPr>
        <p:grpSpPr>
          <a:xfrm>
            <a:off x="7049888" y="1537546"/>
            <a:ext cx="4690370" cy="3591153"/>
            <a:chOff x="7049888" y="1537546"/>
            <a:chExt cx="4690370" cy="3591153"/>
          </a:xfrm>
        </p:grpSpPr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D86464CB-2F77-430A-8314-0966F07FFEC8}"/>
                </a:ext>
              </a:extLst>
            </p:cNvPr>
            <p:cNvSpPr/>
            <p:nvPr/>
          </p:nvSpPr>
          <p:spPr>
            <a:xfrm>
              <a:off x="7049889" y="1537546"/>
              <a:ext cx="4690369" cy="3591153"/>
            </a:xfrm>
            <a:prstGeom prst="roundRect">
              <a:avLst/>
            </a:prstGeom>
            <a:noFill/>
            <a:ln w="28575"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E44AA496-4075-9654-00A6-B1A1011A2D97}"/>
                </a:ext>
              </a:extLst>
            </p:cNvPr>
            <p:cNvCxnSpPr/>
            <p:nvPr/>
          </p:nvCxnSpPr>
          <p:spPr>
            <a:xfrm>
              <a:off x="7049889" y="2560320"/>
              <a:ext cx="4690369" cy="0"/>
            </a:xfrm>
            <a:prstGeom prst="line">
              <a:avLst/>
            </a:prstGeom>
            <a:ln w="28575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50A54E8E-66BF-FCEC-82AA-71C4ECECC308}"/>
                </a:ext>
              </a:extLst>
            </p:cNvPr>
            <p:cNvCxnSpPr/>
            <p:nvPr/>
          </p:nvCxnSpPr>
          <p:spPr>
            <a:xfrm>
              <a:off x="7049888" y="2480285"/>
              <a:ext cx="4690369" cy="0"/>
            </a:xfrm>
            <a:prstGeom prst="line">
              <a:avLst/>
            </a:prstGeom>
            <a:ln w="76200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5690ED8-0CEF-7FB5-8576-275D2C79D565}"/>
              </a:ext>
            </a:extLst>
          </p:cNvPr>
          <p:cNvSpPr txBox="1"/>
          <p:nvPr/>
        </p:nvSpPr>
        <p:spPr>
          <a:xfrm>
            <a:off x="7354298" y="1725132"/>
            <a:ext cx="4064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3200" b="1">
                <a:solidFill>
                  <a:srgbClr val="FFCA19"/>
                </a:solidFill>
                <a:latin typeface="Bahnschrift SemiBold" panose="020B0502040204020203" pitchFamily="34" charset="0"/>
              </a:defRPr>
            </a:lvl1pPr>
          </a:lstStyle>
          <a:p>
            <a:r>
              <a:rPr lang="en-GB" dirty="0"/>
              <a:t>Prepare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8BB146-F1FF-897F-1300-1584744B3030}"/>
              </a:ext>
            </a:extLst>
          </p:cNvPr>
          <p:cNvSpPr txBox="1"/>
          <p:nvPr/>
        </p:nvSpPr>
        <p:spPr>
          <a:xfrm>
            <a:off x="7311501" y="3205471"/>
            <a:ext cx="4167142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Validators check leader’s proposal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Approval / Rejection carried by prepare messages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39359450-60E9-8A32-6ECC-BBCF379ABEE2}"/>
              </a:ext>
            </a:extLst>
          </p:cNvPr>
          <p:cNvGrpSpPr/>
          <p:nvPr/>
        </p:nvGrpSpPr>
        <p:grpSpPr>
          <a:xfrm>
            <a:off x="2756504" y="2925808"/>
            <a:ext cx="1508905" cy="1151633"/>
            <a:chOff x="2810957" y="2798747"/>
            <a:chExt cx="1508905" cy="1151633"/>
          </a:xfrm>
        </p:grpSpPr>
        <p:pic>
          <p:nvPicPr>
            <p:cNvPr id="5" name="Graphic 126" descr="User network">
              <a:extLst>
                <a:ext uri="{FF2B5EF4-FFF2-40B4-BE49-F238E27FC236}">
                  <a16:creationId xmlns:a16="http://schemas.microsoft.com/office/drawing/2014/main" id="{6E8ACE76-3374-8FB1-7F83-8F0DF7FEB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28221" y="2798747"/>
              <a:ext cx="874378" cy="860490"/>
            </a:xfrm>
            <a:prstGeom prst="rect">
              <a:avLst/>
            </a:prstGeom>
          </p:spPr>
        </p:pic>
        <p:sp>
          <p:nvSpPr>
            <p:cNvPr id="16" name="Rectangle 235">
              <a:extLst>
                <a:ext uri="{FF2B5EF4-FFF2-40B4-BE49-F238E27FC236}">
                  <a16:creationId xmlns:a16="http://schemas.microsoft.com/office/drawing/2014/main" id="{7F87A990-D3AB-3EAA-A4CD-461E25AFCF11}"/>
                </a:ext>
              </a:extLst>
            </p:cNvPr>
            <p:cNvSpPr/>
            <p:nvPr/>
          </p:nvSpPr>
          <p:spPr>
            <a:xfrm>
              <a:off x="2810957" y="3550270"/>
              <a:ext cx="150890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MQTT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949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3A46786-6BE1-94BE-64DF-0153B8E36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Consensus mechanism: P.B.F.T.</a:t>
            </a:r>
          </a:p>
        </p:txBody>
      </p:sp>
      <p:sp>
        <p:nvSpPr>
          <p:cNvPr id="11" name="Google Shape;4011;p70">
            <a:extLst>
              <a:ext uri="{FF2B5EF4-FFF2-40B4-BE49-F238E27FC236}">
                <a16:creationId xmlns:a16="http://schemas.microsoft.com/office/drawing/2014/main" id="{585B8F35-B0BC-3743-180C-068D70512A77}"/>
              </a:ext>
            </a:extLst>
          </p:cNvPr>
          <p:cNvSpPr/>
          <p:nvPr/>
        </p:nvSpPr>
        <p:spPr>
          <a:xfrm>
            <a:off x="1786881" y="1354667"/>
            <a:ext cx="1863835" cy="1355143"/>
          </a:xfrm>
          <a:custGeom>
            <a:avLst/>
            <a:gdLst/>
            <a:ahLst/>
            <a:cxnLst/>
            <a:rect l="l" t="t" r="r" b="b"/>
            <a:pathLst>
              <a:path w="1234" h="960" extrusionOk="0">
                <a:moveTo>
                  <a:pt x="837" y="1"/>
                </a:moveTo>
                <a:lnTo>
                  <a:pt x="837" y="202"/>
                </a:lnTo>
                <a:cubicBezTo>
                  <a:pt x="484" y="282"/>
                  <a:pt x="181" y="498"/>
                  <a:pt x="0" y="808"/>
                </a:cubicBezTo>
                <a:lnTo>
                  <a:pt x="455" y="960"/>
                </a:lnTo>
                <a:cubicBezTo>
                  <a:pt x="556" y="837"/>
                  <a:pt x="686" y="736"/>
                  <a:pt x="837" y="686"/>
                </a:cubicBezTo>
                <a:lnTo>
                  <a:pt x="837" y="823"/>
                </a:lnTo>
                <a:lnTo>
                  <a:pt x="1234" y="426"/>
                </a:lnTo>
                <a:lnTo>
                  <a:pt x="837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4012;p70">
            <a:extLst>
              <a:ext uri="{FF2B5EF4-FFF2-40B4-BE49-F238E27FC236}">
                <a16:creationId xmlns:a16="http://schemas.microsoft.com/office/drawing/2014/main" id="{E50AC291-6C61-E9D0-60EC-5E3B042CF3E6}"/>
              </a:ext>
            </a:extLst>
          </p:cNvPr>
          <p:cNvSpPr/>
          <p:nvPr/>
        </p:nvSpPr>
        <p:spPr>
          <a:xfrm>
            <a:off x="1231053" y="2841090"/>
            <a:ext cx="1188685" cy="1833678"/>
          </a:xfrm>
          <a:custGeom>
            <a:avLst/>
            <a:gdLst/>
            <a:ahLst/>
            <a:cxnLst/>
            <a:rect l="l" t="t" r="r" b="b"/>
            <a:pathLst>
              <a:path w="787" h="1299" extrusionOk="0">
                <a:moveTo>
                  <a:pt x="527" y="1"/>
                </a:moveTo>
                <a:lnTo>
                  <a:pt x="1" y="246"/>
                </a:lnTo>
                <a:lnTo>
                  <a:pt x="181" y="303"/>
                </a:lnTo>
                <a:cubicBezTo>
                  <a:pt x="181" y="347"/>
                  <a:pt x="174" y="390"/>
                  <a:pt x="174" y="433"/>
                </a:cubicBezTo>
                <a:cubicBezTo>
                  <a:pt x="174" y="751"/>
                  <a:pt x="289" y="1061"/>
                  <a:pt x="498" y="1299"/>
                </a:cubicBezTo>
                <a:lnTo>
                  <a:pt x="787" y="909"/>
                </a:lnTo>
                <a:cubicBezTo>
                  <a:pt x="693" y="772"/>
                  <a:pt x="650" y="614"/>
                  <a:pt x="642" y="455"/>
                </a:cubicBezTo>
                <a:lnTo>
                  <a:pt x="642" y="455"/>
                </a:lnTo>
                <a:lnTo>
                  <a:pt x="787" y="498"/>
                </a:lnTo>
                <a:lnTo>
                  <a:pt x="527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" name="Google Shape;4013;p70">
            <a:extLst>
              <a:ext uri="{FF2B5EF4-FFF2-40B4-BE49-F238E27FC236}">
                <a16:creationId xmlns:a16="http://schemas.microsoft.com/office/drawing/2014/main" id="{74262982-97B5-7915-0F8D-51024479ABCF}"/>
              </a:ext>
            </a:extLst>
          </p:cNvPr>
          <p:cNvSpPr/>
          <p:nvPr/>
        </p:nvSpPr>
        <p:spPr>
          <a:xfrm>
            <a:off x="2428801" y="4429148"/>
            <a:ext cx="1853262" cy="938719"/>
          </a:xfrm>
          <a:custGeom>
            <a:avLst/>
            <a:gdLst/>
            <a:ahLst/>
            <a:cxnLst/>
            <a:rect l="l" t="t" r="r" b="b"/>
            <a:pathLst>
              <a:path w="1227" h="665" extrusionOk="0">
                <a:moveTo>
                  <a:pt x="556" y="1"/>
                </a:moveTo>
                <a:lnTo>
                  <a:pt x="1" y="87"/>
                </a:lnTo>
                <a:lnTo>
                  <a:pt x="66" y="664"/>
                </a:lnTo>
                <a:lnTo>
                  <a:pt x="181" y="513"/>
                </a:lnTo>
                <a:cubicBezTo>
                  <a:pt x="347" y="585"/>
                  <a:pt x="526" y="621"/>
                  <a:pt x="704" y="621"/>
                </a:cubicBezTo>
                <a:cubicBezTo>
                  <a:pt x="883" y="621"/>
                  <a:pt x="1061" y="585"/>
                  <a:pt x="1227" y="513"/>
                </a:cubicBezTo>
                <a:lnTo>
                  <a:pt x="946" y="123"/>
                </a:lnTo>
                <a:cubicBezTo>
                  <a:pt x="866" y="149"/>
                  <a:pt x="785" y="161"/>
                  <a:pt x="704" y="161"/>
                </a:cubicBezTo>
                <a:cubicBezTo>
                  <a:pt x="623" y="161"/>
                  <a:pt x="542" y="149"/>
                  <a:pt x="462" y="123"/>
                </a:cubicBezTo>
                <a:lnTo>
                  <a:pt x="556" y="1"/>
                </a:lnTo>
                <a:close/>
              </a:path>
            </a:pathLst>
          </a:custGeom>
          <a:solidFill>
            <a:srgbClr val="FFCA19"/>
          </a:solidFill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" name="Google Shape;4014;p70">
            <a:extLst>
              <a:ext uri="{FF2B5EF4-FFF2-40B4-BE49-F238E27FC236}">
                <a16:creationId xmlns:a16="http://schemas.microsoft.com/office/drawing/2014/main" id="{590880D3-CF0B-37B2-BB2E-9DFF2CA620C6}"/>
              </a:ext>
            </a:extLst>
          </p:cNvPr>
          <p:cNvSpPr/>
          <p:nvPr/>
        </p:nvSpPr>
        <p:spPr>
          <a:xfrm>
            <a:off x="4292636" y="3268807"/>
            <a:ext cx="1188685" cy="1569707"/>
          </a:xfrm>
          <a:custGeom>
            <a:avLst/>
            <a:gdLst/>
            <a:ahLst/>
            <a:cxnLst/>
            <a:rect l="l" t="t" r="r" b="b"/>
            <a:pathLst>
              <a:path w="787" h="1112" extrusionOk="0">
                <a:moveTo>
                  <a:pt x="779" y="0"/>
                </a:moveTo>
                <a:lnTo>
                  <a:pt x="318" y="145"/>
                </a:lnTo>
                <a:cubicBezTo>
                  <a:pt x="318" y="303"/>
                  <a:pt x="274" y="455"/>
                  <a:pt x="188" y="592"/>
                </a:cubicBezTo>
                <a:lnTo>
                  <a:pt x="80" y="448"/>
                </a:lnTo>
                <a:lnTo>
                  <a:pt x="0" y="1003"/>
                </a:lnTo>
                <a:lnTo>
                  <a:pt x="570" y="1111"/>
                </a:lnTo>
                <a:lnTo>
                  <a:pt x="469" y="981"/>
                </a:lnTo>
                <a:cubicBezTo>
                  <a:pt x="671" y="743"/>
                  <a:pt x="786" y="440"/>
                  <a:pt x="786" y="130"/>
                </a:cubicBezTo>
                <a:cubicBezTo>
                  <a:pt x="786" y="87"/>
                  <a:pt x="786" y="44"/>
                  <a:pt x="779" y="0"/>
                </a:cubicBez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" name="Google Shape;4015;p70">
            <a:extLst>
              <a:ext uri="{FF2B5EF4-FFF2-40B4-BE49-F238E27FC236}">
                <a16:creationId xmlns:a16="http://schemas.microsoft.com/office/drawing/2014/main" id="{20594777-D07D-41A0-9EB5-3A2F6DC1D84A}"/>
              </a:ext>
            </a:extLst>
          </p:cNvPr>
          <p:cNvSpPr/>
          <p:nvPr/>
        </p:nvSpPr>
        <p:spPr>
          <a:xfrm>
            <a:off x="3921077" y="1639812"/>
            <a:ext cx="1505870" cy="1487834"/>
          </a:xfrm>
          <a:custGeom>
            <a:avLst/>
            <a:gdLst/>
            <a:ahLst/>
            <a:cxnLst/>
            <a:rect l="l" t="t" r="r" b="b"/>
            <a:pathLst>
              <a:path w="997" h="1054" extrusionOk="0">
                <a:moveTo>
                  <a:pt x="1" y="0"/>
                </a:moveTo>
                <a:lnTo>
                  <a:pt x="1" y="476"/>
                </a:lnTo>
                <a:cubicBezTo>
                  <a:pt x="145" y="534"/>
                  <a:pt x="282" y="628"/>
                  <a:pt x="376" y="751"/>
                </a:cubicBezTo>
                <a:lnTo>
                  <a:pt x="210" y="801"/>
                </a:lnTo>
                <a:lnTo>
                  <a:pt x="715" y="1053"/>
                </a:lnTo>
                <a:lnTo>
                  <a:pt x="996" y="549"/>
                </a:lnTo>
                <a:lnTo>
                  <a:pt x="996" y="549"/>
                </a:lnTo>
                <a:lnTo>
                  <a:pt x="838" y="599"/>
                </a:lnTo>
                <a:cubicBezTo>
                  <a:pt x="650" y="296"/>
                  <a:pt x="347" y="73"/>
                  <a:pt x="1" y="0"/>
                </a:cubicBez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1ACFF52C-B3E6-26EC-93CF-723C2C77B73F}"/>
              </a:ext>
            </a:extLst>
          </p:cNvPr>
          <p:cNvSpPr txBox="1"/>
          <p:nvPr/>
        </p:nvSpPr>
        <p:spPr>
          <a:xfrm rot="19946155">
            <a:off x="2094076" y="2117943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7959988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New Round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1652CB04-A52A-90ED-D8D3-AD9D8035E7BD}"/>
              </a:ext>
            </a:extLst>
          </p:cNvPr>
          <p:cNvSpPr txBox="1"/>
          <p:nvPr/>
        </p:nvSpPr>
        <p:spPr>
          <a:xfrm rot="2744735">
            <a:off x="3761200" y="2295619"/>
            <a:ext cx="1447800" cy="369332"/>
          </a:xfrm>
          <a:prstGeom prst="rect">
            <a:avLst/>
          </a:prstGeom>
          <a:noFill/>
        </p:spPr>
        <p:txBody>
          <a:bodyPr spcFirstLastPara="1" wrap="square" numCol="1" rtlCol="0">
            <a:prstTxWarp prst="textArchUp">
              <a:avLst>
                <a:gd name="adj" fmla="val 6809994"/>
              </a:avLst>
            </a:prstTxWarp>
            <a:spAutoFit/>
          </a:bodyPr>
          <a:lstStyle>
            <a:defPPr>
              <a:defRPr lang="it-IT"/>
            </a:defPPr>
            <a:lvl1pPr algn="ctr">
              <a:defRPr>
                <a:solidFill>
                  <a:srgbClr val="044A57"/>
                </a:solidFill>
                <a:latin typeface="Bahnschrift SemiLight" panose="020B0502040204020203" pitchFamily="34" charset="0"/>
              </a:defRPr>
            </a:lvl1pPr>
          </a:lstStyle>
          <a:p>
            <a:r>
              <a:rPr lang="it-IT" dirty="0" err="1"/>
              <a:t>Pre-prepare</a:t>
            </a:r>
            <a:endParaRPr lang="it-IT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8CA962BB-80F5-E432-181C-2AEC32058F54}"/>
              </a:ext>
            </a:extLst>
          </p:cNvPr>
          <p:cNvSpPr txBox="1"/>
          <p:nvPr/>
        </p:nvSpPr>
        <p:spPr>
          <a:xfrm rot="17867391">
            <a:off x="4124061" y="3785726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103545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Prepare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36349BC9-3008-A113-46CC-C5F60792F897}"/>
              </a:ext>
            </a:extLst>
          </p:cNvPr>
          <p:cNvSpPr txBox="1"/>
          <p:nvPr/>
        </p:nvSpPr>
        <p:spPr>
          <a:xfrm rot="161953">
            <a:off x="2659514" y="4614830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318599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Commit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628AF7D5-726D-EAF3-E3F6-CEE0CE19053E}"/>
              </a:ext>
            </a:extLst>
          </p:cNvPr>
          <p:cNvSpPr txBox="1"/>
          <p:nvPr/>
        </p:nvSpPr>
        <p:spPr>
          <a:xfrm rot="4837523">
            <a:off x="1303567" y="3529015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265941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Round Change</a:t>
            </a: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D2630963-41D2-3BF6-9458-E92950AA8163}"/>
              </a:ext>
            </a:extLst>
          </p:cNvPr>
          <p:cNvGrpSpPr/>
          <p:nvPr/>
        </p:nvGrpSpPr>
        <p:grpSpPr>
          <a:xfrm>
            <a:off x="7049888" y="1537546"/>
            <a:ext cx="4690370" cy="3591153"/>
            <a:chOff x="7049888" y="1537546"/>
            <a:chExt cx="4690370" cy="3591153"/>
          </a:xfrm>
        </p:grpSpPr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D86464CB-2F77-430A-8314-0966F07FFEC8}"/>
                </a:ext>
              </a:extLst>
            </p:cNvPr>
            <p:cNvSpPr/>
            <p:nvPr/>
          </p:nvSpPr>
          <p:spPr>
            <a:xfrm>
              <a:off x="7049889" y="1537546"/>
              <a:ext cx="4690369" cy="3591153"/>
            </a:xfrm>
            <a:prstGeom prst="roundRect">
              <a:avLst/>
            </a:prstGeom>
            <a:noFill/>
            <a:ln w="28575"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E44AA496-4075-9654-00A6-B1A1011A2D97}"/>
                </a:ext>
              </a:extLst>
            </p:cNvPr>
            <p:cNvCxnSpPr/>
            <p:nvPr/>
          </p:nvCxnSpPr>
          <p:spPr>
            <a:xfrm>
              <a:off x="7049889" y="2560320"/>
              <a:ext cx="4690369" cy="0"/>
            </a:xfrm>
            <a:prstGeom prst="line">
              <a:avLst/>
            </a:prstGeom>
            <a:ln w="28575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50A54E8E-66BF-FCEC-82AA-71C4ECECC308}"/>
                </a:ext>
              </a:extLst>
            </p:cNvPr>
            <p:cNvCxnSpPr/>
            <p:nvPr/>
          </p:nvCxnSpPr>
          <p:spPr>
            <a:xfrm>
              <a:off x="7049888" y="2480285"/>
              <a:ext cx="4690369" cy="0"/>
            </a:xfrm>
            <a:prstGeom prst="line">
              <a:avLst/>
            </a:prstGeom>
            <a:ln w="76200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5690ED8-0CEF-7FB5-8576-275D2C79D565}"/>
              </a:ext>
            </a:extLst>
          </p:cNvPr>
          <p:cNvSpPr txBox="1"/>
          <p:nvPr/>
        </p:nvSpPr>
        <p:spPr>
          <a:xfrm>
            <a:off x="7354298" y="1725132"/>
            <a:ext cx="4064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3200" b="1">
                <a:solidFill>
                  <a:srgbClr val="FFCA19"/>
                </a:solidFill>
                <a:latin typeface="Bahnschrift SemiBold" panose="020B0502040204020203" pitchFamily="34" charset="0"/>
              </a:defRPr>
            </a:lvl1pPr>
          </a:lstStyle>
          <a:p>
            <a:r>
              <a:rPr lang="en-GB" dirty="0"/>
              <a:t>Commit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88F0AD8-0F6E-C94A-6579-D568A42181B1}"/>
              </a:ext>
            </a:extLst>
          </p:cNvPr>
          <p:cNvSpPr txBox="1"/>
          <p:nvPr/>
        </p:nvSpPr>
        <p:spPr>
          <a:xfrm>
            <a:off x="7311501" y="2928473"/>
            <a:ext cx="4167142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Check of prepare messages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If enough approvals:</a:t>
            </a:r>
          </a:p>
          <a:p>
            <a:pPr lvl="2"/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      Commit to blockchain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Else:</a:t>
            </a:r>
          </a:p>
          <a:p>
            <a:pPr lvl="2"/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      Failure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FEAC3E11-670E-ED9F-09A8-BA92775E3B80}"/>
              </a:ext>
            </a:extLst>
          </p:cNvPr>
          <p:cNvGrpSpPr/>
          <p:nvPr/>
        </p:nvGrpSpPr>
        <p:grpSpPr>
          <a:xfrm>
            <a:off x="2756504" y="2925808"/>
            <a:ext cx="1508905" cy="1151633"/>
            <a:chOff x="2810957" y="2798747"/>
            <a:chExt cx="1508905" cy="1151633"/>
          </a:xfrm>
        </p:grpSpPr>
        <p:pic>
          <p:nvPicPr>
            <p:cNvPr id="5" name="Graphic 126" descr="User network">
              <a:extLst>
                <a:ext uri="{FF2B5EF4-FFF2-40B4-BE49-F238E27FC236}">
                  <a16:creationId xmlns:a16="http://schemas.microsoft.com/office/drawing/2014/main" id="{AB35665C-E5C7-AEEA-2ABA-98C48FABF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28221" y="2798747"/>
              <a:ext cx="874378" cy="860490"/>
            </a:xfrm>
            <a:prstGeom prst="rect">
              <a:avLst/>
            </a:prstGeom>
          </p:spPr>
        </p:pic>
        <p:sp>
          <p:nvSpPr>
            <p:cNvPr id="16" name="Rectangle 235">
              <a:extLst>
                <a:ext uri="{FF2B5EF4-FFF2-40B4-BE49-F238E27FC236}">
                  <a16:creationId xmlns:a16="http://schemas.microsoft.com/office/drawing/2014/main" id="{DB0E561B-50BE-9D04-E221-BEFBE5AFBB39}"/>
                </a:ext>
              </a:extLst>
            </p:cNvPr>
            <p:cNvSpPr/>
            <p:nvPr/>
          </p:nvSpPr>
          <p:spPr>
            <a:xfrm>
              <a:off x="2810957" y="3550270"/>
              <a:ext cx="150890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MQTT</a:t>
              </a:r>
            </a:p>
          </p:txBody>
        </p:sp>
      </p:grpSp>
      <p:sp>
        <p:nvSpPr>
          <p:cNvPr id="18" name="Freccia curva 17">
            <a:extLst>
              <a:ext uri="{FF2B5EF4-FFF2-40B4-BE49-F238E27FC236}">
                <a16:creationId xmlns:a16="http://schemas.microsoft.com/office/drawing/2014/main" id="{0C8AAAC3-FBDE-1B50-0BE8-B9B2B1746954}"/>
              </a:ext>
            </a:extLst>
          </p:cNvPr>
          <p:cNvSpPr/>
          <p:nvPr/>
        </p:nvSpPr>
        <p:spPr>
          <a:xfrm rot="10800000" flipH="1">
            <a:off x="7836577" y="3796345"/>
            <a:ext cx="776967" cy="281095"/>
          </a:xfrm>
          <a:prstGeom prst="bentArrow">
            <a:avLst>
              <a:gd name="adj1" fmla="val 34619"/>
              <a:gd name="adj2" fmla="val 38554"/>
              <a:gd name="adj3" fmla="val 50000"/>
              <a:gd name="adj4" fmla="val 814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Freccia curva 18">
            <a:extLst>
              <a:ext uri="{FF2B5EF4-FFF2-40B4-BE49-F238E27FC236}">
                <a16:creationId xmlns:a16="http://schemas.microsoft.com/office/drawing/2014/main" id="{04F1A767-7F0C-99D7-EB3D-89CA5EC14481}"/>
              </a:ext>
            </a:extLst>
          </p:cNvPr>
          <p:cNvSpPr/>
          <p:nvPr/>
        </p:nvSpPr>
        <p:spPr>
          <a:xfrm rot="10800000" flipH="1">
            <a:off x="7836576" y="4359538"/>
            <a:ext cx="776967" cy="281093"/>
          </a:xfrm>
          <a:prstGeom prst="bentArrow">
            <a:avLst>
              <a:gd name="adj1" fmla="val 34619"/>
              <a:gd name="adj2" fmla="val 38554"/>
              <a:gd name="adj3" fmla="val 50000"/>
              <a:gd name="adj4" fmla="val 814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4" name="Elemento grafico 23" descr="Badge Tick1 con riempimento a tinta unita">
            <a:extLst>
              <a:ext uri="{FF2B5EF4-FFF2-40B4-BE49-F238E27FC236}">
                <a16:creationId xmlns:a16="http://schemas.microsoft.com/office/drawing/2014/main" id="{F01FE075-5950-B043-E2B3-C69E094301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50863" y="3615736"/>
            <a:ext cx="546802" cy="546802"/>
          </a:xfrm>
          <a:prstGeom prst="rect">
            <a:avLst/>
          </a:prstGeom>
        </p:spPr>
      </p:pic>
      <p:pic>
        <p:nvPicPr>
          <p:cNvPr id="26" name="Elemento grafico 25" descr="Badge Croce con riempimento a tinta unita">
            <a:extLst>
              <a:ext uri="{FF2B5EF4-FFF2-40B4-BE49-F238E27FC236}">
                <a16:creationId xmlns:a16="http://schemas.microsoft.com/office/drawing/2014/main" id="{19141A7A-ADE3-2ED7-D562-4A2E58519B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55251" y="4180893"/>
            <a:ext cx="554199" cy="55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3A46786-6BE1-94BE-64DF-0153B8E36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Consensus mechanism: P.B.F.T.</a:t>
            </a:r>
          </a:p>
        </p:txBody>
      </p:sp>
      <p:sp>
        <p:nvSpPr>
          <p:cNvPr id="11" name="Google Shape;4011;p70">
            <a:extLst>
              <a:ext uri="{FF2B5EF4-FFF2-40B4-BE49-F238E27FC236}">
                <a16:creationId xmlns:a16="http://schemas.microsoft.com/office/drawing/2014/main" id="{585B8F35-B0BC-3743-180C-068D70512A77}"/>
              </a:ext>
            </a:extLst>
          </p:cNvPr>
          <p:cNvSpPr/>
          <p:nvPr/>
        </p:nvSpPr>
        <p:spPr>
          <a:xfrm>
            <a:off x="1786881" y="1354667"/>
            <a:ext cx="1863835" cy="1355143"/>
          </a:xfrm>
          <a:custGeom>
            <a:avLst/>
            <a:gdLst/>
            <a:ahLst/>
            <a:cxnLst/>
            <a:rect l="l" t="t" r="r" b="b"/>
            <a:pathLst>
              <a:path w="1234" h="960" extrusionOk="0">
                <a:moveTo>
                  <a:pt x="837" y="1"/>
                </a:moveTo>
                <a:lnTo>
                  <a:pt x="837" y="202"/>
                </a:lnTo>
                <a:cubicBezTo>
                  <a:pt x="484" y="282"/>
                  <a:pt x="181" y="498"/>
                  <a:pt x="0" y="808"/>
                </a:cubicBezTo>
                <a:lnTo>
                  <a:pt x="455" y="960"/>
                </a:lnTo>
                <a:cubicBezTo>
                  <a:pt x="556" y="837"/>
                  <a:pt x="686" y="736"/>
                  <a:pt x="837" y="686"/>
                </a:cubicBezTo>
                <a:lnTo>
                  <a:pt x="837" y="823"/>
                </a:lnTo>
                <a:lnTo>
                  <a:pt x="1234" y="426"/>
                </a:lnTo>
                <a:lnTo>
                  <a:pt x="837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4012;p70">
            <a:extLst>
              <a:ext uri="{FF2B5EF4-FFF2-40B4-BE49-F238E27FC236}">
                <a16:creationId xmlns:a16="http://schemas.microsoft.com/office/drawing/2014/main" id="{E50AC291-6C61-E9D0-60EC-5E3B042CF3E6}"/>
              </a:ext>
            </a:extLst>
          </p:cNvPr>
          <p:cNvSpPr/>
          <p:nvPr/>
        </p:nvSpPr>
        <p:spPr>
          <a:xfrm>
            <a:off x="1231053" y="2841090"/>
            <a:ext cx="1188685" cy="1833678"/>
          </a:xfrm>
          <a:custGeom>
            <a:avLst/>
            <a:gdLst/>
            <a:ahLst/>
            <a:cxnLst/>
            <a:rect l="l" t="t" r="r" b="b"/>
            <a:pathLst>
              <a:path w="787" h="1299" extrusionOk="0">
                <a:moveTo>
                  <a:pt x="527" y="1"/>
                </a:moveTo>
                <a:lnTo>
                  <a:pt x="1" y="246"/>
                </a:lnTo>
                <a:lnTo>
                  <a:pt x="181" y="303"/>
                </a:lnTo>
                <a:cubicBezTo>
                  <a:pt x="181" y="347"/>
                  <a:pt x="174" y="390"/>
                  <a:pt x="174" y="433"/>
                </a:cubicBezTo>
                <a:cubicBezTo>
                  <a:pt x="174" y="751"/>
                  <a:pt x="289" y="1061"/>
                  <a:pt x="498" y="1299"/>
                </a:cubicBezTo>
                <a:lnTo>
                  <a:pt x="787" y="909"/>
                </a:lnTo>
                <a:cubicBezTo>
                  <a:pt x="693" y="772"/>
                  <a:pt x="650" y="614"/>
                  <a:pt x="642" y="455"/>
                </a:cubicBezTo>
                <a:lnTo>
                  <a:pt x="642" y="455"/>
                </a:lnTo>
                <a:lnTo>
                  <a:pt x="787" y="498"/>
                </a:lnTo>
                <a:lnTo>
                  <a:pt x="527" y="1"/>
                </a:lnTo>
                <a:close/>
              </a:path>
            </a:pathLst>
          </a:custGeom>
          <a:solidFill>
            <a:srgbClr val="FFCA19"/>
          </a:solidFill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" name="Google Shape;4013;p70">
            <a:extLst>
              <a:ext uri="{FF2B5EF4-FFF2-40B4-BE49-F238E27FC236}">
                <a16:creationId xmlns:a16="http://schemas.microsoft.com/office/drawing/2014/main" id="{74262982-97B5-7915-0F8D-51024479ABCF}"/>
              </a:ext>
            </a:extLst>
          </p:cNvPr>
          <p:cNvSpPr/>
          <p:nvPr/>
        </p:nvSpPr>
        <p:spPr>
          <a:xfrm>
            <a:off x="2428801" y="4429148"/>
            <a:ext cx="1853262" cy="938719"/>
          </a:xfrm>
          <a:custGeom>
            <a:avLst/>
            <a:gdLst/>
            <a:ahLst/>
            <a:cxnLst/>
            <a:rect l="l" t="t" r="r" b="b"/>
            <a:pathLst>
              <a:path w="1227" h="665" extrusionOk="0">
                <a:moveTo>
                  <a:pt x="556" y="1"/>
                </a:moveTo>
                <a:lnTo>
                  <a:pt x="1" y="87"/>
                </a:lnTo>
                <a:lnTo>
                  <a:pt x="66" y="664"/>
                </a:lnTo>
                <a:lnTo>
                  <a:pt x="181" y="513"/>
                </a:lnTo>
                <a:cubicBezTo>
                  <a:pt x="347" y="585"/>
                  <a:pt x="526" y="621"/>
                  <a:pt x="704" y="621"/>
                </a:cubicBezTo>
                <a:cubicBezTo>
                  <a:pt x="883" y="621"/>
                  <a:pt x="1061" y="585"/>
                  <a:pt x="1227" y="513"/>
                </a:cubicBezTo>
                <a:lnTo>
                  <a:pt x="946" y="123"/>
                </a:lnTo>
                <a:cubicBezTo>
                  <a:pt x="866" y="149"/>
                  <a:pt x="785" y="161"/>
                  <a:pt x="704" y="161"/>
                </a:cubicBezTo>
                <a:cubicBezTo>
                  <a:pt x="623" y="161"/>
                  <a:pt x="542" y="149"/>
                  <a:pt x="462" y="123"/>
                </a:cubicBezTo>
                <a:lnTo>
                  <a:pt x="556" y="1"/>
                </a:ln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" name="Google Shape;4014;p70">
            <a:extLst>
              <a:ext uri="{FF2B5EF4-FFF2-40B4-BE49-F238E27FC236}">
                <a16:creationId xmlns:a16="http://schemas.microsoft.com/office/drawing/2014/main" id="{590880D3-CF0B-37B2-BB2E-9DFF2CA620C6}"/>
              </a:ext>
            </a:extLst>
          </p:cNvPr>
          <p:cNvSpPr/>
          <p:nvPr/>
        </p:nvSpPr>
        <p:spPr>
          <a:xfrm>
            <a:off x="4292636" y="3268807"/>
            <a:ext cx="1188685" cy="1569707"/>
          </a:xfrm>
          <a:custGeom>
            <a:avLst/>
            <a:gdLst/>
            <a:ahLst/>
            <a:cxnLst/>
            <a:rect l="l" t="t" r="r" b="b"/>
            <a:pathLst>
              <a:path w="787" h="1112" extrusionOk="0">
                <a:moveTo>
                  <a:pt x="779" y="0"/>
                </a:moveTo>
                <a:lnTo>
                  <a:pt x="318" y="145"/>
                </a:lnTo>
                <a:cubicBezTo>
                  <a:pt x="318" y="303"/>
                  <a:pt x="274" y="455"/>
                  <a:pt x="188" y="592"/>
                </a:cubicBezTo>
                <a:lnTo>
                  <a:pt x="80" y="448"/>
                </a:lnTo>
                <a:lnTo>
                  <a:pt x="0" y="1003"/>
                </a:lnTo>
                <a:lnTo>
                  <a:pt x="570" y="1111"/>
                </a:lnTo>
                <a:lnTo>
                  <a:pt x="469" y="981"/>
                </a:lnTo>
                <a:cubicBezTo>
                  <a:pt x="671" y="743"/>
                  <a:pt x="786" y="440"/>
                  <a:pt x="786" y="130"/>
                </a:cubicBezTo>
                <a:cubicBezTo>
                  <a:pt x="786" y="87"/>
                  <a:pt x="786" y="44"/>
                  <a:pt x="779" y="0"/>
                </a:cubicBez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" name="Google Shape;4015;p70">
            <a:extLst>
              <a:ext uri="{FF2B5EF4-FFF2-40B4-BE49-F238E27FC236}">
                <a16:creationId xmlns:a16="http://schemas.microsoft.com/office/drawing/2014/main" id="{20594777-D07D-41A0-9EB5-3A2F6DC1D84A}"/>
              </a:ext>
            </a:extLst>
          </p:cNvPr>
          <p:cNvSpPr/>
          <p:nvPr/>
        </p:nvSpPr>
        <p:spPr>
          <a:xfrm>
            <a:off x="3921077" y="1639812"/>
            <a:ext cx="1505870" cy="1487834"/>
          </a:xfrm>
          <a:custGeom>
            <a:avLst/>
            <a:gdLst/>
            <a:ahLst/>
            <a:cxnLst/>
            <a:rect l="l" t="t" r="r" b="b"/>
            <a:pathLst>
              <a:path w="997" h="1054" extrusionOk="0">
                <a:moveTo>
                  <a:pt x="1" y="0"/>
                </a:moveTo>
                <a:lnTo>
                  <a:pt x="1" y="476"/>
                </a:lnTo>
                <a:cubicBezTo>
                  <a:pt x="145" y="534"/>
                  <a:pt x="282" y="628"/>
                  <a:pt x="376" y="751"/>
                </a:cubicBezTo>
                <a:lnTo>
                  <a:pt x="210" y="801"/>
                </a:lnTo>
                <a:lnTo>
                  <a:pt x="715" y="1053"/>
                </a:lnTo>
                <a:lnTo>
                  <a:pt x="996" y="549"/>
                </a:lnTo>
                <a:lnTo>
                  <a:pt x="996" y="549"/>
                </a:lnTo>
                <a:lnTo>
                  <a:pt x="838" y="599"/>
                </a:lnTo>
                <a:cubicBezTo>
                  <a:pt x="650" y="296"/>
                  <a:pt x="347" y="73"/>
                  <a:pt x="1" y="0"/>
                </a:cubicBezTo>
                <a:close/>
              </a:path>
            </a:pathLst>
          </a:custGeom>
          <a:noFill/>
          <a:ln w="38100" cap="flat" cmpd="sng">
            <a:solidFill>
              <a:srgbClr val="044A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1ACFF52C-B3E6-26EC-93CF-723C2C77B73F}"/>
              </a:ext>
            </a:extLst>
          </p:cNvPr>
          <p:cNvSpPr txBox="1"/>
          <p:nvPr/>
        </p:nvSpPr>
        <p:spPr>
          <a:xfrm rot="19946155">
            <a:off x="2094076" y="2117943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7959988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New Round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1652CB04-A52A-90ED-D8D3-AD9D8035E7BD}"/>
              </a:ext>
            </a:extLst>
          </p:cNvPr>
          <p:cNvSpPr txBox="1"/>
          <p:nvPr/>
        </p:nvSpPr>
        <p:spPr>
          <a:xfrm rot="2744735">
            <a:off x="3761200" y="2295619"/>
            <a:ext cx="1447800" cy="369332"/>
          </a:xfrm>
          <a:prstGeom prst="rect">
            <a:avLst/>
          </a:prstGeom>
          <a:noFill/>
        </p:spPr>
        <p:txBody>
          <a:bodyPr spcFirstLastPara="1" wrap="square" numCol="1" rtlCol="0">
            <a:prstTxWarp prst="textArchUp">
              <a:avLst>
                <a:gd name="adj" fmla="val 6809994"/>
              </a:avLst>
            </a:prstTxWarp>
            <a:spAutoFit/>
          </a:bodyPr>
          <a:lstStyle>
            <a:defPPr>
              <a:defRPr lang="it-IT"/>
            </a:defPPr>
            <a:lvl1pPr algn="ctr">
              <a:defRPr>
                <a:solidFill>
                  <a:srgbClr val="044A57"/>
                </a:solidFill>
                <a:latin typeface="Bahnschrift SemiLight" panose="020B0502040204020203" pitchFamily="34" charset="0"/>
              </a:defRPr>
            </a:lvl1pPr>
          </a:lstStyle>
          <a:p>
            <a:r>
              <a:rPr lang="it-IT" dirty="0" err="1"/>
              <a:t>Pre-prepare</a:t>
            </a:r>
            <a:endParaRPr lang="it-IT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8CA962BB-80F5-E432-181C-2AEC32058F54}"/>
              </a:ext>
            </a:extLst>
          </p:cNvPr>
          <p:cNvSpPr txBox="1"/>
          <p:nvPr/>
        </p:nvSpPr>
        <p:spPr>
          <a:xfrm rot="17867391">
            <a:off x="4124061" y="3785726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103545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Prepare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36349BC9-3008-A113-46CC-C5F60792F897}"/>
              </a:ext>
            </a:extLst>
          </p:cNvPr>
          <p:cNvSpPr txBox="1"/>
          <p:nvPr/>
        </p:nvSpPr>
        <p:spPr>
          <a:xfrm rot="161953">
            <a:off x="2659514" y="4614830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318599"/>
              </a:avLst>
            </a:prstTxWarp>
            <a:spAutoFit/>
          </a:bodyPr>
          <a:lstStyle/>
          <a:p>
            <a:pPr algn="ctr"/>
            <a:r>
              <a:rPr lang="it-IT" dirty="0" err="1">
                <a:solidFill>
                  <a:srgbClr val="044A57"/>
                </a:solidFill>
                <a:latin typeface="Bahnschrift SemiLight" panose="020B0502040204020203" pitchFamily="34" charset="0"/>
              </a:rPr>
              <a:t>Commit</a:t>
            </a:r>
            <a:endParaRPr lang="it-IT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628AF7D5-726D-EAF3-E3F6-CEE0CE19053E}"/>
              </a:ext>
            </a:extLst>
          </p:cNvPr>
          <p:cNvSpPr txBox="1"/>
          <p:nvPr/>
        </p:nvSpPr>
        <p:spPr>
          <a:xfrm rot="4837523">
            <a:off x="1303567" y="3529015"/>
            <a:ext cx="1447800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265941"/>
              </a:avLst>
            </a:prstTxWarp>
            <a:spAutoFit/>
          </a:bodyPr>
          <a:lstStyle/>
          <a:p>
            <a:pPr algn="ctr"/>
            <a:r>
              <a:rPr lang="it-IT" dirty="0">
                <a:solidFill>
                  <a:srgbClr val="044A57"/>
                </a:solidFill>
                <a:latin typeface="Bahnschrift SemiLight" panose="020B0502040204020203" pitchFamily="34" charset="0"/>
              </a:rPr>
              <a:t>Round Change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491AF8EB-0B58-5C9E-13DA-6988B77D2C74}"/>
              </a:ext>
            </a:extLst>
          </p:cNvPr>
          <p:cNvGrpSpPr/>
          <p:nvPr/>
        </p:nvGrpSpPr>
        <p:grpSpPr>
          <a:xfrm>
            <a:off x="7049888" y="1537546"/>
            <a:ext cx="4690370" cy="3591153"/>
            <a:chOff x="7049888" y="1537546"/>
            <a:chExt cx="4690370" cy="3591153"/>
          </a:xfrm>
        </p:grpSpPr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D86464CB-2F77-430A-8314-0966F07FFEC8}"/>
                </a:ext>
              </a:extLst>
            </p:cNvPr>
            <p:cNvSpPr/>
            <p:nvPr/>
          </p:nvSpPr>
          <p:spPr>
            <a:xfrm>
              <a:off x="7049889" y="1537546"/>
              <a:ext cx="4690369" cy="3591153"/>
            </a:xfrm>
            <a:prstGeom prst="roundRect">
              <a:avLst/>
            </a:prstGeom>
            <a:noFill/>
            <a:ln w="28575"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E44AA496-4075-9654-00A6-B1A1011A2D97}"/>
                </a:ext>
              </a:extLst>
            </p:cNvPr>
            <p:cNvCxnSpPr/>
            <p:nvPr/>
          </p:nvCxnSpPr>
          <p:spPr>
            <a:xfrm>
              <a:off x="7049889" y="2560320"/>
              <a:ext cx="4690369" cy="0"/>
            </a:xfrm>
            <a:prstGeom prst="line">
              <a:avLst/>
            </a:prstGeom>
            <a:ln w="28575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50A54E8E-66BF-FCEC-82AA-71C4ECECC308}"/>
                </a:ext>
              </a:extLst>
            </p:cNvPr>
            <p:cNvCxnSpPr/>
            <p:nvPr/>
          </p:nvCxnSpPr>
          <p:spPr>
            <a:xfrm>
              <a:off x="7049888" y="2480285"/>
              <a:ext cx="4690369" cy="0"/>
            </a:xfrm>
            <a:prstGeom prst="line">
              <a:avLst/>
            </a:prstGeom>
            <a:ln w="76200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5690ED8-0CEF-7FB5-8576-275D2C79D565}"/>
              </a:ext>
            </a:extLst>
          </p:cNvPr>
          <p:cNvSpPr txBox="1"/>
          <p:nvPr/>
        </p:nvSpPr>
        <p:spPr>
          <a:xfrm>
            <a:off x="7354298" y="1725132"/>
            <a:ext cx="4064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3200" b="1" dirty="0">
                <a:solidFill>
                  <a:srgbClr val="FFCA19"/>
                </a:solidFill>
                <a:latin typeface="Bahnschrift SemiBold" panose="020B0502040204020203" pitchFamily="34" charset="0"/>
              </a:rPr>
              <a:t>Round Change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30F5090-0246-A285-C743-0C83BD783B12}"/>
              </a:ext>
            </a:extLst>
          </p:cNvPr>
          <p:cNvSpPr txBox="1"/>
          <p:nvPr/>
        </p:nvSpPr>
        <p:spPr>
          <a:xfrm>
            <a:off x="7311501" y="3343970"/>
            <a:ext cx="41671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Control left to DBPKI 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System gets ready for next round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3F4F3DA9-270E-198A-6696-4B2A1E6854EA}"/>
              </a:ext>
            </a:extLst>
          </p:cNvPr>
          <p:cNvGrpSpPr/>
          <p:nvPr/>
        </p:nvGrpSpPr>
        <p:grpSpPr>
          <a:xfrm>
            <a:off x="2756504" y="2925808"/>
            <a:ext cx="1508905" cy="1151633"/>
            <a:chOff x="2810957" y="2798747"/>
            <a:chExt cx="1508905" cy="1151633"/>
          </a:xfrm>
        </p:grpSpPr>
        <p:pic>
          <p:nvPicPr>
            <p:cNvPr id="5" name="Graphic 126" descr="User network">
              <a:extLst>
                <a:ext uri="{FF2B5EF4-FFF2-40B4-BE49-F238E27FC236}">
                  <a16:creationId xmlns:a16="http://schemas.microsoft.com/office/drawing/2014/main" id="{A0A81324-7947-66C3-219E-84CD7EC62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28221" y="2798747"/>
              <a:ext cx="874378" cy="860490"/>
            </a:xfrm>
            <a:prstGeom prst="rect">
              <a:avLst/>
            </a:prstGeom>
          </p:spPr>
        </p:pic>
        <p:sp>
          <p:nvSpPr>
            <p:cNvPr id="16" name="Rectangle 235">
              <a:extLst>
                <a:ext uri="{FF2B5EF4-FFF2-40B4-BE49-F238E27FC236}">
                  <a16:creationId xmlns:a16="http://schemas.microsoft.com/office/drawing/2014/main" id="{24A11BE9-93ED-3183-F3BC-CDCF8B659869}"/>
                </a:ext>
              </a:extLst>
            </p:cNvPr>
            <p:cNvSpPr/>
            <p:nvPr/>
          </p:nvSpPr>
          <p:spPr>
            <a:xfrm>
              <a:off x="2810957" y="3550270"/>
              <a:ext cx="150890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MQTT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223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A38B67B-D3DB-CEF3-6347-EA14F68DF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5500" y="1170500"/>
            <a:ext cx="9763200" cy="1919941"/>
          </a:xfrm>
        </p:spPr>
        <p:txBody>
          <a:bodyPr/>
          <a:lstStyle/>
          <a:p>
            <a:r>
              <a:rPr lang="en-GB" sz="1800" dirty="0"/>
              <a:t>Initial value depending on role type</a:t>
            </a:r>
          </a:p>
          <a:p>
            <a:endParaRPr lang="en-GB" sz="1800" dirty="0"/>
          </a:p>
          <a:p>
            <a:r>
              <a:rPr lang="en-GB" sz="1800" dirty="0"/>
              <a:t>Weighted on time</a:t>
            </a:r>
          </a:p>
          <a:p>
            <a:endParaRPr lang="en-GB" sz="1800" dirty="0"/>
          </a:p>
          <a:p>
            <a:r>
              <a:rPr lang="en-GB" sz="1800" dirty="0"/>
              <a:t>Reward-and-punishment mechanism</a:t>
            </a:r>
          </a:p>
          <a:p>
            <a:endParaRPr lang="en-GB" sz="1800" dirty="0"/>
          </a:p>
          <a:p>
            <a:pPr marL="203195" indent="0">
              <a:buNone/>
            </a:pPr>
            <a:endParaRPr lang="en-GB" sz="180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531B4D46-F09B-2DE6-1DDA-B50650112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Trust weights</a:t>
            </a: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33FE2069-0908-1C6A-50D4-BA0E37697961}"/>
              </a:ext>
            </a:extLst>
          </p:cNvPr>
          <p:cNvSpPr/>
          <p:nvPr/>
        </p:nvSpPr>
        <p:spPr>
          <a:xfrm rot="5400000">
            <a:off x="5257643" y="3461917"/>
            <a:ext cx="1114774" cy="902604"/>
          </a:xfrm>
          <a:prstGeom prst="rightArrow">
            <a:avLst/>
          </a:prstGeom>
          <a:ln>
            <a:solidFill>
              <a:srgbClr val="044A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E650F3F8-2CE8-BDDE-6D08-DB700D42D35F}"/>
              </a:ext>
            </a:extLst>
          </p:cNvPr>
          <p:cNvGrpSpPr/>
          <p:nvPr/>
        </p:nvGrpSpPr>
        <p:grpSpPr>
          <a:xfrm>
            <a:off x="5328758" y="1150207"/>
            <a:ext cx="2003236" cy="608326"/>
            <a:chOff x="5328758" y="1150207"/>
            <a:chExt cx="2003236" cy="608326"/>
          </a:xfrm>
        </p:grpSpPr>
        <p:pic>
          <p:nvPicPr>
            <p:cNvPr id="5" name="Elemento grafico 4" descr="Automobile con riempimento a tinta unita">
              <a:extLst>
                <a:ext uri="{FF2B5EF4-FFF2-40B4-BE49-F238E27FC236}">
                  <a16:creationId xmlns:a16="http://schemas.microsoft.com/office/drawing/2014/main" id="{01942C53-B91B-AC09-5D86-24F94647C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54797" y="1170421"/>
              <a:ext cx="577197" cy="588112"/>
            </a:xfrm>
            <a:prstGeom prst="rect">
              <a:avLst/>
            </a:prstGeom>
          </p:spPr>
        </p:pic>
        <p:pic>
          <p:nvPicPr>
            <p:cNvPr id="8" name="Graphic 51" descr="Wreath">
              <a:extLst>
                <a:ext uri="{FF2B5EF4-FFF2-40B4-BE49-F238E27FC236}">
                  <a16:creationId xmlns:a16="http://schemas.microsoft.com/office/drawing/2014/main" id="{83A78BAA-B17D-BA85-CD43-A4AD846F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28758" y="1205669"/>
              <a:ext cx="478923" cy="471316"/>
            </a:xfrm>
            <a:prstGeom prst="rect">
              <a:avLst/>
            </a:prstGeom>
          </p:spPr>
        </p:pic>
        <p:grpSp>
          <p:nvGrpSpPr>
            <p:cNvPr id="9" name="Group 59">
              <a:extLst>
                <a:ext uri="{FF2B5EF4-FFF2-40B4-BE49-F238E27FC236}">
                  <a16:creationId xmlns:a16="http://schemas.microsoft.com/office/drawing/2014/main" id="{8A7A234F-5C5B-6D50-701D-78D388F13266}"/>
                </a:ext>
              </a:extLst>
            </p:cNvPr>
            <p:cNvGrpSpPr/>
            <p:nvPr/>
          </p:nvGrpSpPr>
          <p:grpSpPr>
            <a:xfrm>
              <a:off x="5955681" y="1150207"/>
              <a:ext cx="651116" cy="559090"/>
              <a:chOff x="6212856" y="3043166"/>
              <a:chExt cx="866953" cy="793679"/>
            </a:xfrm>
          </p:grpSpPr>
          <p:pic>
            <p:nvPicPr>
              <p:cNvPr id="10" name="Graphic 60" descr="Factory">
                <a:extLst>
                  <a:ext uri="{FF2B5EF4-FFF2-40B4-BE49-F238E27FC236}">
                    <a16:creationId xmlns:a16="http://schemas.microsoft.com/office/drawing/2014/main" id="{CF1B6FFB-445A-6A02-DB70-6079C6AE1C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311278" y="3043166"/>
                <a:ext cx="768531" cy="768531"/>
              </a:xfrm>
              <a:prstGeom prst="rect">
                <a:avLst/>
              </a:prstGeom>
            </p:spPr>
          </p:pic>
          <p:sp>
            <p:nvSpPr>
              <p:cNvPr id="11" name="Oval 62">
                <a:extLst>
                  <a:ext uri="{FF2B5EF4-FFF2-40B4-BE49-F238E27FC236}">
                    <a16:creationId xmlns:a16="http://schemas.microsoft.com/office/drawing/2014/main" id="{F8930FC7-8B6E-12B5-390B-F4915CFB1C6E}"/>
                  </a:ext>
                </a:extLst>
              </p:cNvPr>
              <p:cNvSpPr/>
              <p:nvPr/>
            </p:nvSpPr>
            <p:spPr>
              <a:xfrm>
                <a:off x="6271745" y="3505200"/>
                <a:ext cx="335055" cy="2751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2" name="Graphic 63" descr="Users">
                <a:extLst>
                  <a:ext uri="{FF2B5EF4-FFF2-40B4-BE49-F238E27FC236}">
                    <a16:creationId xmlns:a16="http://schemas.microsoft.com/office/drawing/2014/main" id="{D59C8EC8-DCC1-2D16-7E1D-2E1756AF7B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6212856" y="3448721"/>
                <a:ext cx="388124" cy="388124"/>
              </a:xfrm>
              <a:prstGeom prst="rect">
                <a:avLst/>
              </a:prstGeom>
            </p:spPr>
          </p:pic>
        </p:grp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4E29EAC9-9E2F-7D9C-3C62-842719232DC8}"/>
              </a:ext>
            </a:extLst>
          </p:cNvPr>
          <p:cNvGrpSpPr/>
          <p:nvPr/>
        </p:nvGrpSpPr>
        <p:grpSpPr>
          <a:xfrm>
            <a:off x="3472421" y="1660425"/>
            <a:ext cx="918437" cy="596638"/>
            <a:chOff x="3472421" y="1660425"/>
            <a:chExt cx="918437" cy="596638"/>
          </a:xfrm>
        </p:grpSpPr>
        <p:pic>
          <p:nvPicPr>
            <p:cNvPr id="16" name="Elemento grafico 15" descr="Bilancia della giustizia con riempimento a tinta unita">
              <a:extLst>
                <a:ext uri="{FF2B5EF4-FFF2-40B4-BE49-F238E27FC236}">
                  <a16:creationId xmlns:a16="http://schemas.microsoft.com/office/drawing/2014/main" id="{9DD1F8E0-583A-875B-89EA-98B487DE6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472421" y="1660425"/>
              <a:ext cx="596638" cy="596638"/>
            </a:xfrm>
            <a:prstGeom prst="rect">
              <a:avLst/>
            </a:prstGeom>
          </p:spPr>
        </p:pic>
        <p:pic>
          <p:nvPicPr>
            <p:cNvPr id="18" name="Elemento grafico 17" descr="Cronometro 33% con riempimento a tinta unita">
              <a:extLst>
                <a:ext uri="{FF2B5EF4-FFF2-40B4-BE49-F238E27FC236}">
                  <a16:creationId xmlns:a16="http://schemas.microsoft.com/office/drawing/2014/main" id="{87D12AC4-74CF-5AF6-80A2-5E4658956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4023226" y="1715497"/>
              <a:ext cx="367632" cy="367632"/>
            </a:xfrm>
            <a:prstGeom prst="rect">
              <a:avLst/>
            </a:prstGeom>
          </p:spPr>
        </p:pic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AAA1295F-57CD-75D3-B7A2-557B053F7A0D}"/>
              </a:ext>
            </a:extLst>
          </p:cNvPr>
          <p:cNvGrpSpPr/>
          <p:nvPr/>
        </p:nvGrpSpPr>
        <p:grpSpPr>
          <a:xfrm>
            <a:off x="5481518" y="2046345"/>
            <a:ext cx="1673000" cy="1079265"/>
            <a:chOff x="6972536" y="3201617"/>
            <a:chExt cx="2293456" cy="1306648"/>
          </a:xfrm>
        </p:grpSpPr>
        <p:pic>
          <p:nvPicPr>
            <p:cNvPr id="22" name="Elemento grafico 21" descr="Commento non mi piace con riempimento a tinta unita">
              <a:extLst>
                <a:ext uri="{FF2B5EF4-FFF2-40B4-BE49-F238E27FC236}">
                  <a16:creationId xmlns:a16="http://schemas.microsoft.com/office/drawing/2014/main" id="{182B6361-E339-3DB2-84BF-257EDFB96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flipH="1">
              <a:off x="8351592" y="3201617"/>
              <a:ext cx="914400" cy="914400"/>
            </a:xfrm>
            <a:prstGeom prst="rect">
              <a:avLst/>
            </a:prstGeom>
          </p:spPr>
        </p:pic>
        <p:pic>
          <p:nvPicPr>
            <p:cNvPr id="24" name="Elemento grafico 23" descr="Commento mi piace con riempimento a tinta unita">
              <a:extLst>
                <a:ext uri="{FF2B5EF4-FFF2-40B4-BE49-F238E27FC236}">
                  <a16:creationId xmlns:a16="http://schemas.microsoft.com/office/drawing/2014/main" id="{3ABE599C-0140-0C87-57C7-AB3D836EF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6972536" y="3201617"/>
              <a:ext cx="914400" cy="914400"/>
            </a:xfrm>
            <a:prstGeom prst="rect">
              <a:avLst/>
            </a:prstGeom>
          </p:spPr>
        </p:pic>
        <p:pic>
          <p:nvPicPr>
            <p:cNvPr id="26" name="Elemento grafico 25" descr="Utenti con riempimento a tinta unita">
              <a:extLst>
                <a:ext uri="{FF2B5EF4-FFF2-40B4-BE49-F238E27FC236}">
                  <a16:creationId xmlns:a16="http://schemas.microsoft.com/office/drawing/2014/main" id="{DEEDBC52-5245-CB3B-2FB2-175979E0D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7662064" y="3593865"/>
              <a:ext cx="914400" cy="9144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703515BB-48AE-9770-57C7-C6CF9F3C601E}"/>
                  </a:ext>
                </a:extLst>
              </p:cNvPr>
              <p:cNvSpPr txBox="1"/>
              <p:nvPr/>
            </p:nvSpPr>
            <p:spPr>
              <a:xfrm>
                <a:off x="3522518" y="4466872"/>
                <a:ext cx="4570326" cy="1755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GB" sz="2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Commit successful if threshold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044A57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sz="2400" b="0" i="1" smtClean="0">
                          <a:solidFill>
                            <a:srgbClr val="044A5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begChr m:val="⌊"/>
                              <m:endChr m:val="⌋"/>
                              <m:ctrlPr>
                                <a:rPr lang="it-IT" sz="2400" b="0" i="1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400" b="0" i="1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sz="2400" b="0" i="1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it-IT" sz="2400" b="0" i="1" smtClean="0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it-IT" sz="2400" b="0" i="1" smtClean="0">
                          <a:solidFill>
                            <a:srgbClr val="044A5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it-IT" sz="2400" b="0" i="1" smtClean="0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400" b="0" i="1" smtClean="0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𝑎𝑣𝑔</m:t>
                          </m:r>
                        </m:sub>
                        <m:sup>
                          <m:r>
                            <a:rPr lang="it-IT" sz="2400" b="0" i="1" smtClean="0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</m:oMath>
                  </m:oMathPara>
                </a14:m>
                <a:endParaRPr lang="en-GB" sz="2000" dirty="0">
                  <a:solidFill>
                    <a:srgbClr val="044A57"/>
                  </a:solidFill>
                  <a:latin typeface="Bahnschrift SemiLight" panose="020B0502040204020203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GB" sz="2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is reached</a:t>
                </a:r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703515BB-48AE-9770-57C7-C6CF9F3C6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2518" y="4466872"/>
                <a:ext cx="4570326" cy="1755032"/>
              </a:xfrm>
              <a:prstGeom prst="rect">
                <a:avLst/>
              </a:prstGeom>
              <a:blipFill>
                <a:blip r:embed="rId21"/>
                <a:stretch>
                  <a:fillRect l="-667" r="-400" b="-69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835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DC1B693-B6AA-459B-080D-9B5B48D04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Trust weights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202CF83-D8CE-A7BB-3BB6-1554B780A1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046" y="1170501"/>
            <a:ext cx="8160933" cy="5236599"/>
          </a:xfrm>
          <a:prstGeom prst="rect">
            <a:avLst/>
          </a:prstGeom>
          <a:ln>
            <a:noFill/>
          </a:ln>
          <a:effectLst>
            <a:outerShdw blurRad="266700" dist="177800" dir="2700000" algn="tl" rotWithShape="0">
              <a:srgbClr val="333333">
                <a:alpha val="8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66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2">
            <a:extLst>
              <a:ext uri="{FF2B5EF4-FFF2-40B4-BE49-F238E27FC236}">
                <a16:creationId xmlns:a16="http://schemas.microsoft.com/office/drawing/2014/main" id="{B1DEAE8D-175D-4034-8878-824285CE9A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3597128"/>
              </p:ext>
            </p:extLst>
          </p:nvPr>
        </p:nvGraphicFramePr>
        <p:xfrm>
          <a:off x="5895357" y="1410032"/>
          <a:ext cx="5646403" cy="3814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olo 2">
            <a:extLst>
              <a:ext uri="{FF2B5EF4-FFF2-40B4-BE49-F238E27FC236}">
                <a16:creationId xmlns:a16="http://schemas.microsoft.com/office/drawing/2014/main" id="{EDC1B693-B6AA-459B-080D-9B5B48D04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Trust weights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01575177-40DC-AD2E-73B8-DF3CCCF2F6BF}"/>
              </a:ext>
            </a:extLst>
          </p:cNvPr>
          <p:cNvGrpSpPr/>
          <p:nvPr/>
        </p:nvGrpSpPr>
        <p:grpSpPr>
          <a:xfrm>
            <a:off x="495285" y="1410031"/>
            <a:ext cx="5466080" cy="3814418"/>
            <a:chOff x="495285" y="1410031"/>
            <a:chExt cx="5466080" cy="3814418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1EEF4014-7563-47AF-8CCD-F45900281D3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2165455"/>
                </p:ext>
              </p:extLst>
            </p:nvPr>
          </p:nvGraphicFramePr>
          <p:xfrm>
            <a:off x="495285" y="1410031"/>
            <a:ext cx="5466080" cy="38144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0" name="Elemento grafico 18" descr="Chiudi con riempimento a tinta unita">
              <a:extLst>
                <a:ext uri="{FF2B5EF4-FFF2-40B4-BE49-F238E27FC236}">
                  <a16:creationId xmlns:a16="http://schemas.microsoft.com/office/drawing/2014/main" id="{02A0449A-6108-5BFF-F342-FBEDFA6A8C22}"/>
                </a:ext>
              </a:extLst>
            </p:cNvPr>
            <p:cNvSpPr/>
            <p:nvPr/>
          </p:nvSpPr>
          <p:spPr>
            <a:xfrm>
              <a:off x="5428717" y="2395660"/>
              <a:ext cx="195582" cy="195582"/>
            </a:xfrm>
            <a:custGeom>
              <a:avLst/>
              <a:gdLst>
                <a:gd name="connsiteX0" fmla="*/ 195582 w 195582"/>
                <a:gd name="connsiteY0" fmla="*/ 23481 h 195582"/>
                <a:gd name="connsiteX1" fmla="*/ 172101 w 195582"/>
                <a:gd name="connsiteY1" fmla="*/ 0 h 195582"/>
                <a:gd name="connsiteX2" fmla="*/ 97791 w 195582"/>
                <a:gd name="connsiteY2" fmla="*/ 74310 h 195582"/>
                <a:gd name="connsiteX3" fmla="*/ 23481 w 195582"/>
                <a:gd name="connsiteY3" fmla="*/ 0 h 195582"/>
                <a:gd name="connsiteX4" fmla="*/ 0 w 195582"/>
                <a:gd name="connsiteY4" fmla="*/ 23481 h 195582"/>
                <a:gd name="connsiteX5" fmla="*/ 74310 w 195582"/>
                <a:gd name="connsiteY5" fmla="*/ 97791 h 195582"/>
                <a:gd name="connsiteX6" fmla="*/ 0 w 195582"/>
                <a:gd name="connsiteY6" fmla="*/ 172101 h 195582"/>
                <a:gd name="connsiteX7" fmla="*/ 23481 w 195582"/>
                <a:gd name="connsiteY7" fmla="*/ 195582 h 195582"/>
                <a:gd name="connsiteX8" fmla="*/ 97791 w 195582"/>
                <a:gd name="connsiteY8" fmla="*/ 121272 h 195582"/>
                <a:gd name="connsiteX9" fmla="*/ 172101 w 195582"/>
                <a:gd name="connsiteY9" fmla="*/ 195582 h 195582"/>
                <a:gd name="connsiteX10" fmla="*/ 195582 w 195582"/>
                <a:gd name="connsiteY10" fmla="*/ 172101 h 195582"/>
                <a:gd name="connsiteX11" fmla="*/ 121272 w 195582"/>
                <a:gd name="connsiteY11" fmla="*/ 97791 h 195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582" h="195582">
                  <a:moveTo>
                    <a:pt x="195582" y="23481"/>
                  </a:moveTo>
                  <a:lnTo>
                    <a:pt x="172101" y="0"/>
                  </a:lnTo>
                  <a:lnTo>
                    <a:pt x="97791" y="74310"/>
                  </a:lnTo>
                  <a:lnTo>
                    <a:pt x="23481" y="0"/>
                  </a:lnTo>
                  <a:lnTo>
                    <a:pt x="0" y="23481"/>
                  </a:lnTo>
                  <a:lnTo>
                    <a:pt x="74310" y="97791"/>
                  </a:lnTo>
                  <a:lnTo>
                    <a:pt x="0" y="172101"/>
                  </a:lnTo>
                  <a:lnTo>
                    <a:pt x="23481" y="195582"/>
                  </a:lnTo>
                  <a:lnTo>
                    <a:pt x="97791" y="121272"/>
                  </a:lnTo>
                  <a:lnTo>
                    <a:pt x="172101" y="195582"/>
                  </a:lnTo>
                  <a:lnTo>
                    <a:pt x="195582" y="172101"/>
                  </a:lnTo>
                  <a:lnTo>
                    <a:pt x="121272" y="97791"/>
                  </a:lnTo>
                  <a:close/>
                </a:path>
              </a:pathLst>
            </a:custGeom>
            <a:solidFill>
              <a:srgbClr val="C00000"/>
            </a:solidFill>
            <a:ln w="57150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6358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13C7637D-DF8D-8A1F-B2FE-796612001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PoC model</a:t>
            </a:r>
          </a:p>
        </p:txBody>
      </p:sp>
      <p:grpSp>
        <p:nvGrpSpPr>
          <p:cNvPr id="71" name="Gruppo 70">
            <a:extLst>
              <a:ext uri="{FF2B5EF4-FFF2-40B4-BE49-F238E27FC236}">
                <a16:creationId xmlns:a16="http://schemas.microsoft.com/office/drawing/2014/main" id="{088D95B2-864E-85CC-87CC-30F2A57B21D3}"/>
              </a:ext>
            </a:extLst>
          </p:cNvPr>
          <p:cNvGrpSpPr/>
          <p:nvPr/>
        </p:nvGrpSpPr>
        <p:grpSpPr>
          <a:xfrm>
            <a:off x="3548677" y="170703"/>
            <a:ext cx="6220576" cy="4542858"/>
            <a:chOff x="3548677" y="170703"/>
            <a:chExt cx="6220576" cy="4542858"/>
          </a:xfrm>
        </p:grpSpPr>
        <p:sp>
          <p:nvSpPr>
            <p:cNvPr id="4" name="Rectangle 84">
              <a:extLst>
                <a:ext uri="{FF2B5EF4-FFF2-40B4-BE49-F238E27FC236}">
                  <a16:creationId xmlns:a16="http://schemas.microsoft.com/office/drawing/2014/main" id="{00597401-C95A-1D3D-5634-D19985A4CA1C}"/>
                </a:ext>
              </a:extLst>
            </p:cNvPr>
            <p:cNvSpPr/>
            <p:nvPr/>
          </p:nvSpPr>
          <p:spPr>
            <a:xfrm>
              <a:off x="5508574" y="170703"/>
              <a:ext cx="2421318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DBPKI </a:t>
              </a:r>
            </a:p>
          </p:txBody>
        </p:sp>
        <p:sp>
          <p:nvSpPr>
            <p:cNvPr id="5" name="Cloud 3">
              <a:extLst>
                <a:ext uri="{FF2B5EF4-FFF2-40B4-BE49-F238E27FC236}">
                  <a16:creationId xmlns:a16="http://schemas.microsoft.com/office/drawing/2014/main" id="{024C67A5-8357-F9E1-4385-DC69C41280E1}"/>
                </a:ext>
              </a:extLst>
            </p:cNvPr>
            <p:cNvSpPr/>
            <p:nvPr/>
          </p:nvSpPr>
          <p:spPr>
            <a:xfrm>
              <a:off x="3548677" y="468476"/>
              <a:ext cx="6220576" cy="4245085"/>
            </a:xfrm>
            <a:prstGeom prst="cloud">
              <a:avLst/>
            </a:prstGeom>
            <a:ln w="19050">
              <a:solidFill>
                <a:srgbClr val="044A57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grpSp>
        <p:nvGrpSpPr>
          <p:cNvPr id="81" name="Gruppo 80">
            <a:extLst>
              <a:ext uri="{FF2B5EF4-FFF2-40B4-BE49-F238E27FC236}">
                <a16:creationId xmlns:a16="http://schemas.microsoft.com/office/drawing/2014/main" id="{00A240F2-D8BA-C78D-9B4C-83D3D602C251}"/>
              </a:ext>
            </a:extLst>
          </p:cNvPr>
          <p:cNvGrpSpPr/>
          <p:nvPr/>
        </p:nvGrpSpPr>
        <p:grpSpPr>
          <a:xfrm>
            <a:off x="4679566" y="2664377"/>
            <a:ext cx="2652563" cy="1890882"/>
            <a:chOff x="4679566" y="2664377"/>
            <a:chExt cx="2652563" cy="1890882"/>
          </a:xfrm>
        </p:grpSpPr>
        <p:grpSp>
          <p:nvGrpSpPr>
            <p:cNvPr id="13" name="Group 58">
              <a:extLst>
                <a:ext uri="{FF2B5EF4-FFF2-40B4-BE49-F238E27FC236}">
                  <a16:creationId xmlns:a16="http://schemas.microsoft.com/office/drawing/2014/main" id="{F1558AE7-C408-0A43-ECB6-8C3A91D3F6FB}"/>
                </a:ext>
              </a:extLst>
            </p:cNvPr>
            <p:cNvGrpSpPr/>
            <p:nvPr/>
          </p:nvGrpSpPr>
          <p:grpSpPr>
            <a:xfrm>
              <a:off x="4679566" y="2702224"/>
              <a:ext cx="829009" cy="1042199"/>
              <a:chOff x="6212856" y="3043166"/>
              <a:chExt cx="866954" cy="1107493"/>
            </a:xfrm>
          </p:grpSpPr>
          <p:pic>
            <p:nvPicPr>
              <p:cNvPr id="14" name="Graphic 10" descr="Factory">
                <a:extLst>
                  <a:ext uri="{FF2B5EF4-FFF2-40B4-BE49-F238E27FC236}">
                    <a16:creationId xmlns:a16="http://schemas.microsoft.com/office/drawing/2014/main" id="{77D3A65E-347E-D1C7-C379-428B669E63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311279" y="3043166"/>
                <a:ext cx="768531" cy="768531"/>
              </a:xfrm>
              <a:prstGeom prst="rect">
                <a:avLst/>
              </a:prstGeom>
            </p:spPr>
          </p:pic>
          <p:sp>
            <p:nvSpPr>
              <p:cNvPr id="15" name="Rectangle 20">
                <a:extLst>
                  <a:ext uri="{FF2B5EF4-FFF2-40B4-BE49-F238E27FC236}">
                    <a16:creationId xmlns:a16="http://schemas.microsoft.com/office/drawing/2014/main" id="{361347DC-30E7-ED5A-BB81-031EA3A4F634}"/>
                  </a:ext>
                </a:extLst>
              </p:cNvPr>
              <p:cNvSpPr/>
              <p:nvPr/>
            </p:nvSpPr>
            <p:spPr>
              <a:xfrm>
                <a:off x="6511894" y="3627439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I</a:t>
                </a:r>
              </a:p>
            </p:txBody>
          </p:sp>
          <p:sp>
            <p:nvSpPr>
              <p:cNvPr id="16" name="Oval 55">
                <a:extLst>
                  <a:ext uri="{FF2B5EF4-FFF2-40B4-BE49-F238E27FC236}">
                    <a16:creationId xmlns:a16="http://schemas.microsoft.com/office/drawing/2014/main" id="{22626E47-EAFB-A3A4-6B2B-69B90DD9CEEB}"/>
                  </a:ext>
                </a:extLst>
              </p:cNvPr>
              <p:cNvSpPr/>
              <p:nvPr/>
            </p:nvSpPr>
            <p:spPr>
              <a:xfrm>
                <a:off x="6271745" y="3505200"/>
                <a:ext cx="335055" cy="2751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7" name="Graphic 54" descr="Users">
                <a:extLst>
                  <a:ext uri="{FF2B5EF4-FFF2-40B4-BE49-F238E27FC236}">
                    <a16:creationId xmlns:a16="http://schemas.microsoft.com/office/drawing/2014/main" id="{159D20D0-9589-5DB5-31AB-4539837663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212856" y="3448721"/>
                <a:ext cx="388124" cy="388124"/>
              </a:xfrm>
              <a:prstGeom prst="rect">
                <a:avLst/>
              </a:prstGeom>
            </p:spPr>
          </p:pic>
        </p:grpSp>
        <p:grpSp>
          <p:nvGrpSpPr>
            <p:cNvPr id="18" name="Group 59">
              <a:extLst>
                <a:ext uri="{FF2B5EF4-FFF2-40B4-BE49-F238E27FC236}">
                  <a16:creationId xmlns:a16="http://schemas.microsoft.com/office/drawing/2014/main" id="{A4AA50D9-4ABA-33BB-FD3F-9607F9F1B508}"/>
                </a:ext>
              </a:extLst>
            </p:cNvPr>
            <p:cNvGrpSpPr/>
            <p:nvPr/>
          </p:nvGrpSpPr>
          <p:grpSpPr>
            <a:xfrm>
              <a:off x="5836194" y="2664377"/>
              <a:ext cx="829008" cy="1073046"/>
              <a:chOff x="6212856" y="3043166"/>
              <a:chExt cx="866953" cy="1140273"/>
            </a:xfrm>
          </p:grpSpPr>
          <p:pic>
            <p:nvPicPr>
              <p:cNvPr id="19" name="Graphic 60" descr="Factory">
                <a:extLst>
                  <a:ext uri="{FF2B5EF4-FFF2-40B4-BE49-F238E27FC236}">
                    <a16:creationId xmlns:a16="http://schemas.microsoft.com/office/drawing/2014/main" id="{47912B90-2C54-8BA6-BD0E-5B00E59401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311278" y="3043166"/>
                <a:ext cx="768531" cy="768531"/>
              </a:xfrm>
              <a:prstGeom prst="rect">
                <a:avLst/>
              </a:prstGeom>
            </p:spPr>
          </p:pic>
          <p:sp>
            <p:nvSpPr>
              <p:cNvPr id="20" name="Rectangle 61">
                <a:extLst>
                  <a:ext uri="{FF2B5EF4-FFF2-40B4-BE49-F238E27FC236}">
                    <a16:creationId xmlns:a16="http://schemas.microsoft.com/office/drawing/2014/main" id="{67CCCDAA-97E0-D1DA-C740-C589AC5CDBB4}"/>
                  </a:ext>
                </a:extLst>
              </p:cNvPr>
              <p:cNvSpPr/>
              <p:nvPr/>
            </p:nvSpPr>
            <p:spPr>
              <a:xfrm>
                <a:off x="6511894" y="3627439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I</a:t>
                </a:r>
              </a:p>
            </p:txBody>
          </p:sp>
          <p:sp>
            <p:nvSpPr>
              <p:cNvPr id="21" name="Oval 62">
                <a:extLst>
                  <a:ext uri="{FF2B5EF4-FFF2-40B4-BE49-F238E27FC236}">
                    <a16:creationId xmlns:a16="http://schemas.microsoft.com/office/drawing/2014/main" id="{6417DA43-7D11-E7ED-59FF-0FD4AA7C885B}"/>
                  </a:ext>
                </a:extLst>
              </p:cNvPr>
              <p:cNvSpPr/>
              <p:nvPr/>
            </p:nvSpPr>
            <p:spPr>
              <a:xfrm>
                <a:off x="6271745" y="3505200"/>
                <a:ext cx="335055" cy="2751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22" name="Graphic 63" descr="Users">
                <a:extLst>
                  <a:ext uri="{FF2B5EF4-FFF2-40B4-BE49-F238E27FC236}">
                    <a16:creationId xmlns:a16="http://schemas.microsoft.com/office/drawing/2014/main" id="{DE9E7548-6A59-7616-4E40-FE7468EEF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212856" y="3448721"/>
                <a:ext cx="388124" cy="388124"/>
              </a:xfrm>
              <a:prstGeom prst="rect">
                <a:avLst/>
              </a:prstGeom>
            </p:spPr>
          </p:pic>
        </p:grpSp>
        <p:grpSp>
          <p:nvGrpSpPr>
            <p:cNvPr id="23" name="Group 64">
              <a:extLst>
                <a:ext uri="{FF2B5EF4-FFF2-40B4-BE49-F238E27FC236}">
                  <a16:creationId xmlns:a16="http://schemas.microsoft.com/office/drawing/2014/main" id="{B28EF0F0-84BF-8998-19CA-CAAE366B3F3C}"/>
                </a:ext>
              </a:extLst>
            </p:cNvPr>
            <p:cNvGrpSpPr/>
            <p:nvPr/>
          </p:nvGrpSpPr>
          <p:grpSpPr>
            <a:xfrm>
              <a:off x="6503121" y="3482213"/>
              <a:ext cx="829008" cy="1073046"/>
              <a:chOff x="6212856" y="3043166"/>
              <a:chExt cx="866953" cy="1140273"/>
            </a:xfrm>
          </p:grpSpPr>
          <p:pic>
            <p:nvPicPr>
              <p:cNvPr id="24" name="Graphic 65" descr="Factory">
                <a:extLst>
                  <a:ext uri="{FF2B5EF4-FFF2-40B4-BE49-F238E27FC236}">
                    <a16:creationId xmlns:a16="http://schemas.microsoft.com/office/drawing/2014/main" id="{8F7303D8-534C-3888-0C59-6701EC9E85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311278" y="3043166"/>
                <a:ext cx="768531" cy="768531"/>
              </a:xfrm>
              <a:prstGeom prst="rect">
                <a:avLst/>
              </a:prstGeom>
            </p:spPr>
          </p:pic>
          <p:sp>
            <p:nvSpPr>
              <p:cNvPr id="25" name="Rectangle 66">
                <a:extLst>
                  <a:ext uri="{FF2B5EF4-FFF2-40B4-BE49-F238E27FC236}">
                    <a16:creationId xmlns:a16="http://schemas.microsoft.com/office/drawing/2014/main" id="{22F3BE2F-4C17-6025-64B5-9D9C35C16D92}"/>
                  </a:ext>
                </a:extLst>
              </p:cNvPr>
              <p:cNvSpPr/>
              <p:nvPr/>
            </p:nvSpPr>
            <p:spPr>
              <a:xfrm>
                <a:off x="6511894" y="3627439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I</a:t>
                </a:r>
              </a:p>
            </p:txBody>
          </p:sp>
          <p:sp>
            <p:nvSpPr>
              <p:cNvPr id="26" name="Oval 67">
                <a:extLst>
                  <a:ext uri="{FF2B5EF4-FFF2-40B4-BE49-F238E27FC236}">
                    <a16:creationId xmlns:a16="http://schemas.microsoft.com/office/drawing/2014/main" id="{769F2D89-FCC8-0E54-E424-B71F5BA7666A}"/>
                  </a:ext>
                </a:extLst>
              </p:cNvPr>
              <p:cNvSpPr/>
              <p:nvPr/>
            </p:nvSpPr>
            <p:spPr>
              <a:xfrm>
                <a:off x="6271745" y="3505200"/>
                <a:ext cx="335055" cy="2751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27" name="Graphic 68" descr="Users">
                <a:extLst>
                  <a:ext uri="{FF2B5EF4-FFF2-40B4-BE49-F238E27FC236}">
                    <a16:creationId xmlns:a16="http://schemas.microsoft.com/office/drawing/2014/main" id="{B02CCCE6-CD3A-C2AD-B4FF-7E9BB3C229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212856" y="3448721"/>
                <a:ext cx="388124" cy="388124"/>
              </a:xfrm>
              <a:prstGeom prst="rect">
                <a:avLst/>
              </a:prstGeom>
            </p:spPr>
          </p:pic>
        </p:grpSp>
      </p:grpSp>
      <p:grpSp>
        <p:nvGrpSpPr>
          <p:cNvPr id="94" name="Gruppo 93">
            <a:extLst>
              <a:ext uri="{FF2B5EF4-FFF2-40B4-BE49-F238E27FC236}">
                <a16:creationId xmlns:a16="http://schemas.microsoft.com/office/drawing/2014/main" id="{E95608D2-C8F3-74BA-8F98-C065E3024310}"/>
              </a:ext>
            </a:extLst>
          </p:cNvPr>
          <p:cNvGrpSpPr/>
          <p:nvPr/>
        </p:nvGrpSpPr>
        <p:grpSpPr>
          <a:xfrm>
            <a:off x="6860462" y="1538903"/>
            <a:ext cx="2168881" cy="2438487"/>
            <a:chOff x="6860462" y="1538903"/>
            <a:chExt cx="2168881" cy="2438487"/>
          </a:xfrm>
        </p:grpSpPr>
        <p:grpSp>
          <p:nvGrpSpPr>
            <p:cNvPr id="28" name="Group 69">
              <a:extLst>
                <a:ext uri="{FF2B5EF4-FFF2-40B4-BE49-F238E27FC236}">
                  <a16:creationId xmlns:a16="http://schemas.microsoft.com/office/drawing/2014/main" id="{B81AC739-7514-D7C7-8E48-9E11124D435B}"/>
                </a:ext>
              </a:extLst>
            </p:cNvPr>
            <p:cNvGrpSpPr/>
            <p:nvPr/>
          </p:nvGrpSpPr>
          <p:grpSpPr>
            <a:xfrm>
              <a:off x="6860462" y="2103711"/>
              <a:ext cx="829008" cy="1073046"/>
              <a:chOff x="6212856" y="3043166"/>
              <a:chExt cx="866953" cy="1140273"/>
            </a:xfrm>
          </p:grpSpPr>
          <p:pic>
            <p:nvPicPr>
              <p:cNvPr id="29" name="Graphic 70" descr="Factory">
                <a:extLst>
                  <a:ext uri="{FF2B5EF4-FFF2-40B4-BE49-F238E27FC236}">
                    <a16:creationId xmlns:a16="http://schemas.microsoft.com/office/drawing/2014/main" id="{2D840C2D-90BB-69B0-0D27-8394FD5B0D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311278" y="3043166"/>
                <a:ext cx="768531" cy="768531"/>
              </a:xfrm>
              <a:prstGeom prst="rect">
                <a:avLst/>
              </a:prstGeom>
            </p:spPr>
          </p:pic>
          <p:sp>
            <p:nvSpPr>
              <p:cNvPr id="30" name="Rectangle 71">
                <a:extLst>
                  <a:ext uri="{FF2B5EF4-FFF2-40B4-BE49-F238E27FC236}">
                    <a16:creationId xmlns:a16="http://schemas.microsoft.com/office/drawing/2014/main" id="{602B48E9-4411-6DB5-C196-9EA33B1318D9}"/>
                  </a:ext>
                </a:extLst>
              </p:cNvPr>
              <p:cNvSpPr/>
              <p:nvPr/>
            </p:nvSpPr>
            <p:spPr>
              <a:xfrm>
                <a:off x="6511894" y="3627439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I</a:t>
                </a:r>
              </a:p>
            </p:txBody>
          </p:sp>
          <p:sp>
            <p:nvSpPr>
              <p:cNvPr id="31" name="Oval 72">
                <a:extLst>
                  <a:ext uri="{FF2B5EF4-FFF2-40B4-BE49-F238E27FC236}">
                    <a16:creationId xmlns:a16="http://schemas.microsoft.com/office/drawing/2014/main" id="{0909CB34-A0E4-1326-597D-4EE5D08D7902}"/>
                  </a:ext>
                </a:extLst>
              </p:cNvPr>
              <p:cNvSpPr/>
              <p:nvPr/>
            </p:nvSpPr>
            <p:spPr>
              <a:xfrm>
                <a:off x="6271745" y="3505200"/>
                <a:ext cx="335055" cy="2751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32" name="Graphic 73" descr="Users">
                <a:extLst>
                  <a:ext uri="{FF2B5EF4-FFF2-40B4-BE49-F238E27FC236}">
                    <a16:creationId xmlns:a16="http://schemas.microsoft.com/office/drawing/2014/main" id="{62D8EA1C-066E-D955-36D0-FAE3C2B8AD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212856" y="3448721"/>
                <a:ext cx="388124" cy="388124"/>
              </a:xfrm>
              <a:prstGeom prst="rect">
                <a:avLst/>
              </a:prstGeom>
            </p:spPr>
          </p:pic>
        </p:grpSp>
        <p:grpSp>
          <p:nvGrpSpPr>
            <p:cNvPr id="33" name="Group 74">
              <a:extLst>
                <a:ext uri="{FF2B5EF4-FFF2-40B4-BE49-F238E27FC236}">
                  <a16:creationId xmlns:a16="http://schemas.microsoft.com/office/drawing/2014/main" id="{CDE185A7-84FA-6EE9-A145-62BA26964799}"/>
                </a:ext>
              </a:extLst>
            </p:cNvPr>
            <p:cNvGrpSpPr/>
            <p:nvPr/>
          </p:nvGrpSpPr>
          <p:grpSpPr>
            <a:xfrm>
              <a:off x="7808233" y="2904344"/>
              <a:ext cx="829008" cy="1073046"/>
              <a:chOff x="6212856" y="3043166"/>
              <a:chExt cx="866953" cy="1140273"/>
            </a:xfrm>
          </p:grpSpPr>
          <p:pic>
            <p:nvPicPr>
              <p:cNvPr id="34" name="Graphic 75" descr="Factory">
                <a:extLst>
                  <a:ext uri="{FF2B5EF4-FFF2-40B4-BE49-F238E27FC236}">
                    <a16:creationId xmlns:a16="http://schemas.microsoft.com/office/drawing/2014/main" id="{294DCF5C-1857-F865-44F0-661747539E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311278" y="3043166"/>
                <a:ext cx="768531" cy="768531"/>
              </a:xfrm>
              <a:prstGeom prst="rect">
                <a:avLst/>
              </a:prstGeom>
            </p:spPr>
          </p:pic>
          <p:sp>
            <p:nvSpPr>
              <p:cNvPr id="35" name="Rectangle 76">
                <a:extLst>
                  <a:ext uri="{FF2B5EF4-FFF2-40B4-BE49-F238E27FC236}">
                    <a16:creationId xmlns:a16="http://schemas.microsoft.com/office/drawing/2014/main" id="{A72C5A29-97CA-E354-A962-F1B847460049}"/>
                  </a:ext>
                </a:extLst>
              </p:cNvPr>
              <p:cNvSpPr/>
              <p:nvPr/>
            </p:nvSpPr>
            <p:spPr>
              <a:xfrm>
                <a:off x="6511894" y="3627439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I</a:t>
                </a:r>
              </a:p>
            </p:txBody>
          </p:sp>
          <p:sp>
            <p:nvSpPr>
              <p:cNvPr id="36" name="Oval 77">
                <a:extLst>
                  <a:ext uri="{FF2B5EF4-FFF2-40B4-BE49-F238E27FC236}">
                    <a16:creationId xmlns:a16="http://schemas.microsoft.com/office/drawing/2014/main" id="{FA021C02-9A79-BD75-F6C6-CADDC764B27F}"/>
                  </a:ext>
                </a:extLst>
              </p:cNvPr>
              <p:cNvSpPr/>
              <p:nvPr/>
            </p:nvSpPr>
            <p:spPr>
              <a:xfrm>
                <a:off x="6271745" y="3505200"/>
                <a:ext cx="335055" cy="2751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37" name="Graphic 78" descr="Users">
                <a:extLst>
                  <a:ext uri="{FF2B5EF4-FFF2-40B4-BE49-F238E27FC236}">
                    <a16:creationId xmlns:a16="http://schemas.microsoft.com/office/drawing/2014/main" id="{CF9D04F4-FB1B-E824-55D9-76456CFFA0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212856" y="3448721"/>
                <a:ext cx="388124" cy="388124"/>
              </a:xfrm>
              <a:prstGeom prst="rect">
                <a:avLst/>
              </a:prstGeom>
            </p:spPr>
          </p:pic>
        </p:grpSp>
        <p:grpSp>
          <p:nvGrpSpPr>
            <p:cNvPr id="38" name="Group 79">
              <a:extLst>
                <a:ext uri="{FF2B5EF4-FFF2-40B4-BE49-F238E27FC236}">
                  <a16:creationId xmlns:a16="http://schemas.microsoft.com/office/drawing/2014/main" id="{0764BE96-A004-86AF-07B8-451FD975F790}"/>
                </a:ext>
              </a:extLst>
            </p:cNvPr>
            <p:cNvGrpSpPr/>
            <p:nvPr/>
          </p:nvGrpSpPr>
          <p:grpSpPr>
            <a:xfrm>
              <a:off x="8200335" y="1538903"/>
              <a:ext cx="829008" cy="1073046"/>
              <a:chOff x="6212856" y="3043166"/>
              <a:chExt cx="866953" cy="1140273"/>
            </a:xfrm>
          </p:grpSpPr>
          <p:pic>
            <p:nvPicPr>
              <p:cNvPr id="39" name="Graphic 80" descr="Factory">
                <a:extLst>
                  <a:ext uri="{FF2B5EF4-FFF2-40B4-BE49-F238E27FC236}">
                    <a16:creationId xmlns:a16="http://schemas.microsoft.com/office/drawing/2014/main" id="{BD5CC026-43F8-726F-93CF-73DDD0F899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311278" y="3043166"/>
                <a:ext cx="768531" cy="768531"/>
              </a:xfrm>
              <a:prstGeom prst="rect">
                <a:avLst/>
              </a:prstGeom>
            </p:spPr>
          </p:pic>
          <p:sp>
            <p:nvSpPr>
              <p:cNvPr id="40" name="Rectangle 81">
                <a:extLst>
                  <a:ext uri="{FF2B5EF4-FFF2-40B4-BE49-F238E27FC236}">
                    <a16:creationId xmlns:a16="http://schemas.microsoft.com/office/drawing/2014/main" id="{58E09C4C-6733-71AE-C655-7C19A894D308}"/>
                  </a:ext>
                </a:extLst>
              </p:cNvPr>
              <p:cNvSpPr/>
              <p:nvPr/>
            </p:nvSpPr>
            <p:spPr>
              <a:xfrm>
                <a:off x="6511894" y="3627439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I</a:t>
                </a:r>
              </a:p>
            </p:txBody>
          </p:sp>
          <p:sp>
            <p:nvSpPr>
              <p:cNvPr id="41" name="Oval 82">
                <a:extLst>
                  <a:ext uri="{FF2B5EF4-FFF2-40B4-BE49-F238E27FC236}">
                    <a16:creationId xmlns:a16="http://schemas.microsoft.com/office/drawing/2014/main" id="{CA823B01-C044-951E-19C3-A26AED924389}"/>
                  </a:ext>
                </a:extLst>
              </p:cNvPr>
              <p:cNvSpPr/>
              <p:nvPr/>
            </p:nvSpPr>
            <p:spPr>
              <a:xfrm>
                <a:off x="6271745" y="3505200"/>
                <a:ext cx="335055" cy="2751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42" name="Graphic 83" descr="Users">
                <a:extLst>
                  <a:ext uri="{FF2B5EF4-FFF2-40B4-BE49-F238E27FC236}">
                    <a16:creationId xmlns:a16="http://schemas.microsoft.com/office/drawing/2014/main" id="{236FADA3-1FC3-5B4E-018D-F92DDD0B2A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212856" y="3448721"/>
                <a:ext cx="388124" cy="388124"/>
              </a:xfrm>
              <a:prstGeom prst="rect">
                <a:avLst/>
              </a:prstGeom>
            </p:spPr>
          </p:pic>
        </p:grpSp>
      </p:grpSp>
      <p:grpSp>
        <p:nvGrpSpPr>
          <p:cNvPr id="95" name="Gruppo 94">
            <a:extLst>
              <a:ext uri="{FF2B5EF4-FFF2-40B4-BE49-F238E27FC236}">
                <a16:creationId xmlns:a16="http://schemas.microsoft.com/office/drawing/2014/main" id="{1E12DA5F-CBF9-9101-029F-033D7A260674}"/>
              </a:ext>
            </a:extLst>
          </p:cNvPr>
          <p:cNvGrpSpPr/>
          <p:nvPr/>
        </p:nvGrpSpPr>
        <p:grpSpPr>
          <a:xfrm>
            <a:off x="4229971" y="3550740"/>
            <a:ext cx="5542065" cy="1943371"/>
            <a:chOff x="4229971" y="3550740"/>
            <a:chExt cx="5542065" cy="1943371"/>
          </a:xfrm>
        </p:grpSpPr>
        <p:grpSp>
          <p:nvGrpSpPr>
            <p:cNvPr id="6" name="Group 44">
              <a:extLst>
                <a:ext uri="{FF2B5EF4-FFF2-40B4-BE49-F238E27FC236}">
                  <a16:creationId xmlns:a16="http://schemas.microsoft.com/office/drawing/2014/main" id="{D159727A-6B0E-B7AE-7F11-7418D7104C5A}"/>
                </a:ext>
              </a:extLst>
            </p:cNvPr>
            <p:cNvGrpSpPr/>
            <p:nvPr/>
          </p:nvGrpSpPr>
          <p:grpSpPr>
            <a:xfrm>
              <a:off x="4229971" y="4327257"/>
              <a:ext cx="405249" cy="722798"/>
              <a:chOff x="6463936" y="4145279"/>
              <a:chExt cx="768531" cy="1391666"/>
            </a:xfrm>
          </p:grpSpPr>
          <p:pic>
            <p:nvPicPr>
              <p:cNvPr id="7" name="Graphic 5" descr="Car">
                <a:extLst>
                  <a:ext uri="{FF2B5EF4-FFF2-40B4-BE49-F238E27FC236}">
                    <a16:creationId xmlns:a16="http://schemas.microsoft.com/office/drawing/2014/main" id="{25A9A6BB-5485-FAD5-39FC-0941947A71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8" name="Rectangle 21">
                <a:extLst>
                  <a:ext uri="{FF2B5EF4-FFF2-40B4-BE49-F238E27FC236}">
                    <a16:creationId xmlns:a16="http://schemas.microsoft.com/office/drawing/2014/main" id="{67E1F560-6C10-20F7-6307-CBF6E5B521D6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  <p:grpSp>
          <p:nvGrpSpPr>
            <p:cNvPr id="43" name="Group 88">
              <a:extLst>
                <a:ext uri="{FF2B5EF4-FFF2-40B4-BE49-F238E27FC236}">
                  <a16:creationId xmlns:a16="http://schemas.microsoft.com/office/drawing/2014/main" id="{93C97BEF-E99A-D486-BB4D-F8D6E923B71D}"/>
                </a:ext>
              </a:extLst>
            </p:cNvPr>
            <p:cNvGrpSpPr/>
            <p:nvPr/>
          </p:nvGrpSpPr>
          <p:grpSpPr>
            <a:xfrm>
              <a:off x="5120331" y="4453116"/>
              <a:ext cx="405249" cy="722798"/>
              <a:chOff x="6463936" y="4145279"/>
              <a:chExt cx="768531" cy="1391666"/>
            </a:xfrm>
          </p:grpSpPr>
          <p:pic>
            <p:nvPicPr>
              <p:cNvPr id="44" name="Graphic 89" descr="Car">
                <a:extLst>
                  <a:ext uri="{FF2B5EF4-FFF2-40B4-BE49-F238E27FC236}">
                    <a16:creationId xmlns:a16="http://schemas.microsoft.com/office/drawing/2014/main" id="{8D42B2EB-6DFA-9EAF-B031-06B468E597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45" name="Rectangle 90">
                <a:extLst>
                  <a:ext uri="{FF2B5EF4-FFF2-40B4-BE49-F238E27FC236}">
                    <a16:creationId xmlns:a16="http://schemas.microsoft.com/office/drawing/2014/main" id="{BBA65235-C3EB-55C6-5DFC-3847B35A142B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  <p:grpSp>
          <p:nvGrpSpPr>
            <p:cNvPr id="46" name="Group 91">
              <a:extLst>
                <a:ext uri="{FF2B5EF4-FFF2-40B4-BE49-F238E27FC236}">
                  <a16:creationId xmlns:a16="http://schemas.microsoft.com/office/drawing/2014/main" id="{E4733ABA-8D1C-CE67-AB17-7A637A674223}"/>
                </a:ext>
              </a:extLst>
            </p:cNvPr>
            <p:cNvGrpSpPr/>
            <p:nvPr/>
          </p:nvGrpSpPr>
          <p:grpSpPr>
            <a:xfrm>
              <a:off x="5464369" y="4724864"/>
              <a:ext cx="405249" cy="722798"/>
              <a:chOff x="6463936" y="4145279"/>
              <a:chExt cx="768531" cy="1391666"/>
            </a:xfrm>
          </p:grpSpPr>
          <p:pic>
            <p:nvPicPr>
              <p:cNvPr id="47" name="Graphic 92" descr="Car">
                <a:extLst>
                  <a:ext uri="{FF2B5EF4-FFF2-40B4-BE49-F238E27FC236}">
                    <a16:creationId xmlns:a16="http://schemas.microsoft.com/office/drawing/2014/main" id="{E89EA5D1-E171-8E45-1BA9-A84FED6924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48" name="Rectangle 93">
                <a:extLst>
                  <a:ext uri="{FF2B5EF4-FFF2-40B4-BE49-F238E27FC236}">
                    <a16:creationId xmlns:a16="http://schemas.microsoft.com/office/drawing/2014/main" id="{9A0B0C8D-5174-DB62-4DAB-4A6C2F93A8C7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  <p:grpSp>
          <p:nvGrpSpPr>
            <p:cNvPr id="49" name="Group 94">
              <a:extLst>
                <a:ext uri="{FF2B5EF4-FFF2-40B4-BE49-F238E27FC236}">
                  <a16:creationId xmlns:a16="http://schemas.microsoft.com/office/drawing/2014/main" id="{CA3179DF-12C3-F84B-08AB-E5E805E49D87}"/>
                </a:ext>
              </a:extLst>
            </p:cNvPr>
            <p:cNvGrpSpPr/>
            <p:nvPr/>
          </p:nvGrpSpPr>
          <p:grpSpPr>
            <a:xfrm>
              <a:off x="6156760" y="4771313"/>
              <a:ext cx="405249" cy="722798"/>
              <a:chOff x="6463936" y="4145279"/>
              <a:chExt cx="768531" cy="1391666"/>
            </a:xfrm>
          </p:grpSpPr>
          <p:pic>
            <p:nvPicPr>
              <p:cNvPr id="50" name="Graphic 95" descr="Car">
                <a:extLst>
                  <a:ext uri="{FF2B5EF4-FFF2-40B4-BE49-F238E27FC236}">
                    <a16:creationId xmlns:a16="http://schemas.microsoft.com/office/drawing/2014/main" id="{39341B7C-352F-AC7D-A2FD-4FA9C5F937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51" name="Rectangle 96">
                <a:extLst>
                  <a:ext uri="{FF2B5EF4-FFF2-40B4-BE49-F238E27FC236}">
                    <a16:creationId xmlns:a16="http://schemas.microsoft.com/office/drawing/2014/main" id="{7FC640F9-A1E0-140B-A34B-C7D18D33AFF1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  <p:grpSp>
          <p:nvGrpSpPr>
            <p:cNvPr id="52" name="Group 97">
              <a:extLst>
                <a:ext uri="{FF2B5EF4-FFF2-40B4-BE49-F238E27FC236}">
                  <a16:creationId xmlns:a16="http://schemas.microsoft.com/office/drawing/2014/main" id="{636FC321-4A3A-6684-6528-C79BC1A985EE}"/>
                </a:ext>
              </a:extLst>
            </p:cNvPr>
            <p:cNvGrpSpPr/>
            <p:nvPr/>
          </p:nvGrpSpPr>
          <p:grpSpPr>
            <a:xfrm>
              <a:off x="7249223" y="4550371"/>
              <a:ext cx="405249" cy="722798"/>
              <a:chOff x="6463936" y="4145279"/>
              <a:chExt cx="768531" cy="1391666"/>
            </a:xfrm>
          </p:grpSpPr>
          <p:pic>
            <p:nvPicPr>
              <p:cNvPr id="53" name="Graphic 98" descr="Car">
                <a:extLst>
                  <a:ext uri="{FF2B5EF4-FFF2-40B4-BE49-F238E27FC236}">
                    <a16:creationId xmlns:a16="http://schemas.microsoft.com/office/drawing/2014/main" id="{E6506571-0728-948B-C97F-B6EB82C8B8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54" name="Rectangle 99">
                <a:extLst>
                  <a:ext uri="{FF2B5EF4-FFF2-40B4-BE49-F238E27FC236}">
                    <a16:creationId xmlns:a16="http://schemas.microsoft.com/office/drawing/2014/main" id="{C544E9CE-E2EE-CBC8-55B7-18EC0085492B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  <p:grpSp>
          <p:nvGrpSpPr>
            <p:cNvPr id="55" name="Group 100">
              <a:extLst>
                <a:ext uri="{FF2B5EF4-FFF2-40B4-BE49-F238E27FC236}">
                  <a16:creationId xmlns:a16="http://schemas.microsoft.com/office/drawing/2014/main" id="{7D5C2781-E98D-0D6D-833B-319CA587ECAB}"/>
                </a:ext>
              </a:extLst>
            </p:cNvPr>
            <p:cNvGrpSpPr/>
            <p:nvPr/>
          </p:nvGrpSpPr>
          <p:grpSpPr>
            <a:xfrm>
              <a:off x="8166223" y="4216477"/>
              <a:ext cx="405249" cy="722798"/>
              <a:chOff x="6463936" y="4145279"/>
              <a:chExt cx="768531" cy="1391666"/>
            </a:xfrm>
          </p:grpSpPr>
          <p:pic>
            <p:nvPicPr>
              <p:cNvPr id="56" name="Graphic 101" descr="Car">
                <a:extLst>
                  <a:ext uri="{FF2B5EF4-FFF2-40B4-BE49-F238E27FC236}">
                    <a16:creationId xmlns:a16="http://schemas.microsoft.com/office/drawing/2014/main" id="{88967C73-9208-27D6-D356-38366D0AB2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57" name="Rectangle 102">
                <a:extLst>
                  <a:ext uri="{FF2B5EF4-FFF2-40B4-BE49-F238E27FC236}">
                    <a16:creationId xmlns:a16="http://schemas.microsoft.com/office/drawing/2014/main" id="{4A359869-71D5-933E-1A9A-1D015D1C981A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  <p:grpSp>
          <p:nvGrpSpPr>
            <p:cNvPr id="58" name="Group 103">
              <a:extLst>
                <a:ext uri="{FF2B5EF4-FFF2-40B4-BE49-F238E27FC236}">
                  <a16:creationId xmlns:a16="http://schemas.microsoft.com/office/drawing/2014/main" id="{CE3F3DFE-EE6D-F102-9235-80249B45D9C3}"/>
                </a:ext>
              </a:extLst>
            </p:cNvPr>
            <p:cNvGrpSpPr/>
            <p:nvPr/>
          </p:nvGrpSpPr>
          <p:grpSpPr>
            <a:xfrm>
              <a:off x="7761408" y="4656887"/>
              <a:ext cx="405249" cy="722798"/>
              <a:chOff x="6463936" y="4145279"/>
              <a:chExt cx="768531" cy="1391666"/>
            </a:xfrm>
          </p:grpSpPr>
          <p:pic>
            <p:nvPicPr>
              <p:cNvPr id="59" name="Graphic 104" descr="Car">
                <a:extLst>
                  <a:ext uri="{FF2B5EF4-FFF2-40B4-BE49-F238E27FC236}">
                    <a16:creationId xmlns:a16="http://schemas.microsoft.com/office/drawing/2014/main" id="{FEB00FFB-A9A8-3C61-1FFB-6BF575F4AD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60" name="Rectangle 105">
                <a:extLst>
                  <a:ext uri="{FF2B5EF4-FFF2-40B4-BE49-F238E27FC236}">
                    <a16:creationId xmlns:a16="http://schemas.microsoft.com/office/drawing/2014/main" id="{52BFF62B-F60E-DCCF-79E8-77D41874CFC4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  <p:grpSp>
          <p:nvGrpSpPr>
            <p:cNvPr id="61" name="Group 106">
              <a:extLst>
                <a:ext uri="{FF2B5EF4-FFF2-40B4-BE49-F238E27FC236}">
                  <a16:creationId xmlns:a16="http://schemas.microsoft.com/office/drawing/2014/main" id="{ACBB17C6-8370-15EB-6F1F-3662AC1B4D58}"/>
                </a:ext>
              </a:extLst>
            </p:cNvPr>
            <p:cNvGrpSpPr/>
            <p:nvPr/>
          </p:nvGrpSpPr>
          <p:grpSpPr>
            <a:xfrm>
              <a:off x="9043879" y="3550740"/>
              <a:ext cx="405249" cy="722798"/>
              <a:chOff x="6463936" y="4145279"/>
              <a:chExt cx="768531" cy="1391666"/>
            </a:xfrm>
          </p:grpSpPr>
          <p:pic>
            <p:nvPicPr>
              <p:cNvPr id="62" name="Graphic 107" descr="Car">
                <a:extLst>
                  <a:ext uri="{FF2B5EF4-FFF2-40B4-BE49-F238E27FC236}">
                    <a16:creationId xmlns:a16="http://schemas.microsoft.com/office/drawing/2014/main" id="{F3C04709-2646-323F-984D-26DF531973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63" name="Rectangle 108">
                <a:extLst>
                  <a:ext uri="{FF2B5EF4-FFF2-40B4-BE49-F238E27FC236}">
                    <a16:creationId xmlns:a16="http://schemas.microsoft.com/office/drawing/2014/main" id="{93AD416D-083E-5F69-97AB-363CF3299E16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  <p:grpSp>
          <p:nvGrpSpPr>
            <p:cNvPr id="64" name="Group 109">
              <a:extLst>
                <a:ext uri="{FF2B5EF4-FFF2-40B4-BE49-F238E27FC236}">
                  <a16:creationId xmlns:a16="http://schemas.microsoft.com/office/drawing/2014/main" id="{871339F8-2953-F457-60E6-C4518EC4AA5B}"/>
                </a:ext>
              </a:extLst>
            </p:cNvPr>
            <p:cNvGrpSpPr/>
            <p:nvPr/>
          </p:nvGrpSpPr>
          <p:grpSpPr>
            <a:xfrm>
              <a:off x="9366787" y="3980813"/>
              <a:ext cx="405249" cy="722798"/>
              <a:chOff x="6463936" y="4145279"/>
              <a:chExt cx="768531" cy="1391666"/>
            </a:xfrm>
          </p:grpSpPr>
          <p:pic>
            <p:nvPicPr>
              <p:cNvPr id="65" name="Graphic 110" descr="Car">
                <a:extLst>
                  <a:ext uri="{FF2B5EF4-FFF2-40B4-BE49-F238E27FC236}">
                    <a16:creationId xmlns:a16="http://schemas.microsoft.com/office/drawing/2014/main" id="{641E7483-D868-3554-E60F-38C44ABB4F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66" name="Rectangle 111">
                <a:extLst>
                  <a:ext uri="{FF2B5EF4-FFF2-40B4-BE49-F238E27FC236}">
                    <a16:creationId xmlns:a16="http://schemas.microsoft.com/office/drawing/2014/main" id="{024720F5-AD2C-948C-13EF-FB0B90DB6E14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  <p:grpSp>
          <p:nvGrpSpPr>
            <p:cNvPr id="67" name="Group 112">
              <a:extLst>
                <a:ext uri="{FF2B5EF4-FFF2-40B4-BE49-F238E27FC236}">
                  <a16:creationId xmlns:a16="http://schemas.microsoft.com/office/drawing/2014/main" id="{2AC829D5-5C23-EA83-F57D-B01C90BF6C57}"/>
                </a:ext>
              </a:extLst>
            </p:cNvPr>
            <p:cNvGrpSpPr/>
            <p:nvPr/>
          </p:nvGrpSpPr>
          <p:grpSpPr>
            <a:xfrm>
              <a:off x="4712299" y="4677028"/>
              <a:ext cx="405249" cy="722798"/>
              <a:chOff x="6463936" y="4145279"/>
              <a:chExt cx="768531" cy="1391666"/>
            </a:xfrm>
          </p:grpSpPr>
          <p:pic>
            <p:nvPicPr>
              <p:cNvPr id="68" name="Graphic 113" descr="Car">
                <a:extLst>
                  <a:ext uri="{FF2B5EF4-FFF2-40B4-BE49-F238E27FC236}">
                    <a16:creationId xmlns:a16="http://schemas.microsoft.com/office/drawing/2014/main" id="{FB8CE150-1D2D-7872-FE09-0D28180D83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463936" y="4145279"/>
                <a:ext cx="768531" cy="768531"/>
              </a:xfrm>
              <a:prstGeom prst="rect">
                <a:avLst/>
              </a:prstGeom>
            </p:spPr>
          </p:pic>
          <p:sp>
            <p:nvSpPr>
              <p:cNvPr id="69" name="Rectangle 114">
                <a:extLst>
                  <a:ext uri="{FF2B5EF4-FFF2-40B4-BE49-F238E27FC236}">
                    <a16:creationId xmlns:a16="http://schemas.microsoft.com/office/drawing/2014/main" id="{F0EE3807-07C7-D431-8726-936AEADC044C}"/>
                  </a:ext>
                </a:extLst>
              </p:cNvPr>
              <p:cNvSpPr/>
              <p:nvPr/>
            </p:nvSpPr>
            <p:spPr>
              <a:xfrm>
                <a:off x="6713762" y="4529544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o</a:t>
                </a:r>
              </a:p>
            </p:txBody>
          </p:sp>
        </p:grpSp>
      </p:grpSp>
      <p:sp>
        <p:nvSpPr>
          <p:cNvPr id="70" name="Rectangle: Rounded Corners 119">
            <a:extLst>
              <a:ext uri="{FF2B5EF4-FFF2-40B4-BE49-F238E27FC236}">
                <a16:creationId xmlns:a16="http://schemas.microsoft.com/office/drawing/2014/main" id="{22C3962B-0258-D348-B48F-3030EFFCD1C4}"/>
              </a:ext>
            </a:extLst>
          </p:cNvPr>
          <p:cNvSpPr/>
          <p:nvPr/>
        </p:nvSpPr>
        <p:spPr>
          <a:xfrm>
            <a:off x="3468607" y="170703"/>
            <a:ext cx="6758964" cy="5297834"/>
          </a:xfrm>
          <a:prstGeom prst="roundRect">
            <a:avLst/>
          </a:prstGeom>
          <a:noFill/>
          <a:ln w="28575">
            <a:solidFill>
              <a:srgbClr val="FFCA19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75" name="Gruppo 74">
            <a:extLst>
              <a:ext uri="{FF2B5EF4-FFF2-40B4-BE49-F238E27FC236}">
                <a16:creationId xmlns:a16="http://schemas.microsoft.com/office/drawing/2014/main" id="{6E96BFAC-17FA-E583-379C-D739C46D7B19}"/>
              </a:ext>
            </a:extLst>
          </p:cNvPr>
          <p:cNvGrpSpPr/>
          <p:nvPr/>
        </p:nvGrpSpPr>
        <p:grpSpPr>
          <a:xfrm>
            <a:off x="4278980" y="691525"/>
            <a:ext cx="3359446" cy="2063404"/>
            <a:chOff x="4278980" y="691525"/>
            <a:chExt cx="3359446" cy="2063404"/>
          </a:xfrm>
        </p:grpSpPr>
        <p:grpSp>
          <p:nvGrpSpPr>
            <p:cNvPr id="10" name="Group 50">
              <a:extLst>
                <a:ext uri="{FF2B5EF4-FFF2-40B4-BE49-F238E27FC236}">
                  <a16:creationId xmlns:a16="http://schemas.microsoft.com/office/drawing/2014/main" id="{40241BC5-DCFB-0D58-AEE2-87D43AD97764}"/>
                </a:ext>
              </a:extLst>
            </p:cNvPr>
            <p:cNvGrpSpPr/>
            <p:nvPr/>
          </p:nvGrpSpPr>
          <p:grpSpPr>
            <a:xfrm>
              <a:off x="4278980" y="1642881"/>
              <a:ext cx="734894" cy="1112048"/>
              <a:chOff x="7151914" y="1677487"/>
              <a:chExt cx="768531" cy="1181718"/>
            </a:xfrm>
          </p:grpSpPr>
          <p:pic>
            <p:nvPicPr>
              <p:cNvPr id="11" name="Graphic 51" descr="Wreath">
                <a:extLst>
                  <a:ext uri="{FF2B5EF4-FFF2-40B4-BE49-F238E27FC236}">
                    <a16:creationId xmlns:a16="http://schemas.microsoft.com/office/drawing/2014/main" id="{B7744FE0-238B-B074-25AE-3A54BC2ABF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151914" y="1677487"/>
                <a:ext cx="768531" cy="768531"/>
              </a:xfrm>
              <a:prstGeom prst="rect">
                <a:avLst/>
              </a:prstGeom>
            </p:spPr>
          </p:pic>
          <p:sp>
            <p:nvSpPr>
              <p:cNvPr id="12" name="Rectangle 52">
                <a:extLst>
                  <a:ext uri="{FF2B5EF4-FFF2-40B4-BE49-F238E27FC236}">
                    <a16:creationId xmlns:a16="http://schemas.microsoft.com/office/drawing/2014/main" id="{CE467E85-BDC3-9677-4E5E-446268A49A70}"/>
                  </a:ext>
                </a:extLst>
              </p:cNvPr>
              <p:cNvSpPr/>
              <p:nvPr/>
            </p:nvSpPr>
            <p:spPr>
              <a:xfrm>
                <a:off x="7401740" y="2303205"/>
                <a:ext cx="268877" cy="5560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b="0" cap="none" spc="0" dirty="0">
                    <a:ln w="0"/>
                    <a:solidFill>
                      <a:srgbClr val="FFCA19"/>
                    </a:solidFill>
                    <a:latin typeface="Bahnschrift SemiLight" panose="020B0502040204020203" pitchFamily="34" charset="0"/>
                  </a:rPr>
                  <a:t>R</a:t>
                </a:r>
              </a:p>
            </p:txBody>
          </p:sp>
        </p:grpSp>
        <p:grpSp>
          <p:nvGrpSpPr>
            <p:cNvPr id="78" name="Group 132">
              <a:extLst>
                <a:ext uri="{FF2B5EF4-FFF2-40B4-BE49-F238E27FC236}">
                  <a16:creationId xmlns:a16="http://schemas.microsoft.com/office/drawing/2014/main" id="{B15CA820-6FA1-444C-03D3-E3A2AA058CD4}"/>
                </a:ext>
              </a:extLst>
            </p:cNvPr>
            <p:cNvGrpSpPr/>
            <p:nvPr/>
          </p:nvGrpSpPr>
          <p:grpSpPr>
            <a:xfrm>
              <a:off x="6903532" y="691525"/>
              <a:ext cx="734894" cy="1112048"/>
              <a:chOff x="7151914" y="1677487"/>
              <a:chExt cx="768531" cy="1181718"/>
            </a:xfrm>
          </p:grpSpPr>
          <p:pic>
            <p:nvPicPr>
              <p:cNvPr id="79" name="Graphic 133" descr="Wreath">
                <a:extLst>
                  <a:ext uri="{FF2B5EF4-FFF2-40B4-BE49-F238E27FC236}">
                    <a16:creationId xmlns:a16="http://schemas.microsoft.com/office/drawing/2014/main" id="{BF44FE35-A0A1-C636-9EF3-E64049B102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151914" y="1677487"/>
                <a:ext cx="768531" cy="768531"/>
              </a:xfrm>
              <a:prstGeom prst="rect">
                <a:avLst/>
              </a:prstGeom>
            </p:spPr>
          </p:pic>
          <p:sp>
            <p:nvSpPr>
              <p:cNvPr id="80" name="Rectangle 134">
                <a:extLst>
                  <a:ext uri="{FF2B5EF4-FFF2-40B4-BE49-F238E27FC236}">
                    <a16:creationId xmlns:a16="http://schemas.microsoft.com/office/drawing/2014/main" id="{942CEE97-96E2-950C-F62F-C9EBCF89D629}"/>
                  </a:ext>
                </a:extLst>
              </p:cNvPr>
              <p:cNvSpPr/>
              <p:nvPr/>
            </p:nvSpPr>
            <p:spPr>
              <a:xfrm>
                <a:off x="7401740" y="2303205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FFCA19"/>
                    </a:solidFill>
                    <a:latin typeface="Bahnschrift SemiLight" panose="020B0502040204020203" pitchFamily="34" charset="0"/>
                  </a:rPr>
                  <a:t>R</a:t>
                </a:r>
              </a:p>
            </p:txBody>
          </p:sp>
        </p:grpSp>
        <p:grpSp>
          <p:nvGrpSpPr>
            <p:cNvPr id="82" name="Group 230">
              <a:extLst>
                <a:ext uri="{FF2B5EF4-FFF2-40B4-BE49-F238E27FC236}">
                  <a16:creationId xmlns:a16="http://schemas.microsoft.com/office/drawing/2014/main" id="{9E263B55-0B53-4163-46C3-6EB4324BDDA2}"/>
                </a:ext>
              </a:extLst>
            </p:cNvPr>
            <p:cNvGrpSpPr/>
            <p:nvPr/>
          </p:nvGrpSpPr>
          <p:grpSpPr>
            <a:xfrm>
              <a:off x="5756771" y="1037348"/>
              <a:ext cx="768531" cy="1148938"/>
              <a:chOff x="7151914" y="1677487"/>
              <a:chExt cx="768531" cy="1148938"/>
            </a:xfrm>
          </p:grpSpPr>
          <p:pic>
            <p:nvPicPr>
              <p:cNvPr id="83" name="Graphic 231" descr="Wreath">
                <a:extLst>
                  <a:ext uri="{FF2B5EF4-FFF2-40B4-BE49-F238E27FC236}">
                    <a16:creationId xmlns:a16="http://schemas.microsoft.com/office/drawing/2014/main" id="{1DFFB510-9B84-05B8-9996-CC927FABEF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151914" y="1677487"/>
                <a:ext cx="768531" cy="768531"/>
              </a:xfrm>
              <a:prstGeom prst="rect">
                <a:avLst/>
              </a:prstGeom>
            </p:spPr>
          </p:pic>
          <p:sp>
            <p:nvSpPr>
              <p:cNvPr id="84" name="Rectangle 232">
                <a:extLst>
                  <a:ext uri="{FF2B5EF4-FFF2-40B4-BE49-F238E27FC236}">
                    <a16:creationId xmlns:a16="http://schemas.microsoft.com/office/drawing/2014/main" id="{3C850D95-ABD0-BC83-31F7-FA77F2EFF6D1}"/>
                  </a:ext>
                </a:extLst>
              </p:cNvPr>
              <p:cNvSpPr/>
              <p:nvPr/>
            </p:nvSpPr>
            <p:spPr>
              <a:xfrm>
                <a:off x="7401740" y="2303205"/>
                <a:ext cx="26887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rgbClr val="FFCA19"/>
                    </a:solidFill>
                    <a:latin typeface="Bahnschrift SemiLight" panose="020B0502040204020203" pitchFamily="34" charset="0"/>
                  </a:rPr>
                  <a:t>R</a:t>
                </a:r>
              </a:p>
            </p:txBody>
          </p:sp>
        </p:grpSp>
      </p:grpSp>
      <p:pic>
        <p:nvPicPr>
          <p:cNvPr id="86" name="Graphic 34" descr="Transfer">
            <a:extLst>
              <a:ext uri="{FF2B5EF4-FFF2-40B4-BE49-F238E27FC236}">
                <a16:creationId xmlns:a16="http://schemas.microsoft.com/office/drawing/2014/main" id="{AC177F64-D524-0F08-E957-0504CA85DB9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6200000">
            <a:off x="1474794" y="3013171"/>
            <a:ext cx="667935" cy="657326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3014DF40-434D-2B4B-8B1D-44151F58E883}"/>
              </a:ext>
            </a:extLst>
          </p:cNvPr>
          <p:cNvGrpSpPr/>
          <p:nvPr/>
        </p:nvGrpSpPr>
        <p:grpSpPr>
          <a:xfrm>
            <a:off x="598102" y="1687053"/>
            <a:ext cx="2540405" cy="1110739"/>
            <a:chOff x="598102" y="1687053"/>
            <a:chExt cx="2540405" cy="1110739"/>
          </a:xfrm>
        </p:grpSpPr>
        <p:pic>
          <p:nvPicPr>
            <p:cNvPr id="9" name="Graphic 40" descr="Transfer">
              <a:extLst>
                <a:ext uri="{FF2B5EF4-FFF2-40B4-BE49-F238E27FC236}">
                  <a16:creationId xmlns:a16="http://schemas.microsoft.com/office/drawing/2014/main" id="{07114B7F-1324-95E8-D3E9-62BCB2298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470572" y="1778807"/>
              <a:ext cx="667935" cy="657326"/>
            </a:xfrm>
            <a:prstGeom prst="rect">
              <a:avLst/>
            </a:prstGeom>
          </p:spPr>
        </p:pic>
        <p:grpSp>
          <p:nvGrpSpPr>
            <p:cNvPr id="87" name="Group 43">
              <a:extLst>
                <a:ext uri="{FF2B5EF4-FFF2-40B4-BE49-F238E27FC236}">
                  <a16:creationId xmlns:a16="http://schemas.microsoft.com/office/drawing/2014/main" id="{E52D848E-8CAD-FF06-1915-AEAA1E191385}"/>
                </a:ext>
              </a:extLst>
            </p:cNvPr>
            <p:cNvGrpSpPr/>
            <p:nvPr/>
          </p:nvGrpSpPr>
          <p:grpSpPr>
            <a:xfrm>
              <a:off x="598102" y="1687053"/>
              <a:ext cx="2421318" cy="1110739"/>
              <a:chOff x="877278" y="3094245"/>
              <a:chExt cx="2532146" cy="1180327"/>
            </a:xfrm>
          </p:grpSpPr>
          <p:pic>
            <p:nvPicPr>
              <p:cNvPr id="91" name="Graphic 41" descr="Laptop">
                <a:extLst>
                  <a:ext uri="{FF2B5EF4-FFF2-40B4-BE49-F238E27FC236}">
                    <a16:creationId xmlns:a16="http://schemas.microsoft.com/office/drawing/2014/main" id="{28C0C666-9507-D905-5E6C-87A3D8ED23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759085" y="3094245"/>
                <a:ext cx="768531" cy="768531"/>
              </a:xfrm>
              <a:prstGeom prst="rect">
                <a:avLst/>
              </a:prstGeom>
            </p:spPr>
          </p:pic>
          <p:sp>
            <p:nvSpPr>
              <p:cNvPr id="92" name="Rectangle 42">
                <a:extLst>
                  <a:ext uri="{FF2B5EF4-FFF2-40B4-BE49-F238E27FC236}">
                    <a16:creationId xmlns:a16="http://schemas.microsoft.com/office/drawing/2014/main" id="{4E5A1DA9-5E8E-6CF9-D617-3017A5C46D1D}"/>
                  </a:ext>
                </a:extLst>
              </p:cNvPr>
              <p:cNvSpPr/>
              <p:nvPr/>
            </p:nvSpPr>
            <p:spPr>
              <a:xfrm>
                <a:off x="877278" y="3849395"/>
                <a:ext cx="2532146" cy="4251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000" dirty="0">
                    <a:ln w="0">
                      <a:noFill/>
                    </a:ln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DBPKI UI</a:t>
                </a:r>
              </a:p>
            </p:txBody>
          </p:sp>
        </p:grpSp>
      </p:grpSp>
      <p:grpSp>
        <p:nvGrpSpPr>
          <p:cNvPr id="88" name="Group 1">
            <a:extLst>
              <a:ext uri="{FF2B5EF4-FFF2-40B4-BE49-F238E27FC236}">
                <a16:creationId xmlns:a16="http://schemas.microsoft.com/office/drawing/2014/main" id="{F22BFC6F-A9C7-BEB5-E488-C475991023CE}"/>
              </a:ext>
            </a:extLst>
          </p:cNvPr>
          <p:cNvGrpSpPr/>
          <p:nvPr/>
        </p:nvGrpSpPr>
        <p:grpSpPr>
          <a:xfrm>
            <a:off x="1208522" y="3889459"/>
            <a:ext cx="1200478" cy="1281487"/>
            <a:chOff x="2466348" y="3789058"/>
            <a:chExt cx="1200478" cy="1281487"/>
          </a:xfrm>
        </p:grpSpPr>
        <p:pic>
          <p:nvPicPr>
            <p:cNvPr id="89" name="Graphic 29" descr="Man">
              <a:extLst>
                <a:ext uri="{FF2B5EF4-FFF2-40B4-BE49-F238E27FC236}">
                  <a16:creationId xmlns:a16="http://schemas.microsoft.com/office/drawing/2014/main" id="{6E68F731-B912-AF96-730F-8F783DA8C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2629398" y="3789058"/>
              <a:ext cx="874378" cy="860490"/>
            </a:xfrm>
            <a:prstGeom prst="rect">
              <a:avLst/>
            </a:prstGeom>
          </p:spPr>
        </p:pic>
        <p:sp>
          <p:nvSpPr>
            <p:cNvPr id="90" name="Rectangle 233">
              <a:extLst>
                <a:ext uri="{FF2B5EF4-FFF2-40B4-BE49-F238E27FC236}">
                  <a16:creationId xmlns:a16="http://schemas.microsoft.com/office/drawing/2014/main" id="{68C70C50-606A-40C6-DC8E-3289676F0EF3}"/>
                </a:ext>
              </a:extLst>
            </p:cNvPr>
            <p:cNvSpPr/>
            <p:nvPr/>
          </p:nvSpPr>
          <p:spPr>
            <a:xfrm>
              <a:off x="2466348" y="4670435"/>
              <a:ext cx="1200478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User</a:t>
              </a:r>
            </a:p>
          </p:txBody>
        </p:sp>
      </p:grpSp>
      <p:grpSp>
        <p:nvGrpSpPr>
          <p:cNvPr id="96" name="Gruppo 95">
            <a:extLst>
              <a:ext uri="{FF2B5EF4-FFF2-40B4-BE49-F238E27FC236}">
                <a16:creationId xmlns:a16="http://schemas.microsoft.com/office/drawing/2014/main" id="{48C08828-08F2-C83C-3A56-02D592E5F121}"/>
              </a:ext>
            </a:extLst>
          </p:cNvPr>
          <p:cNvGrpSpPr/>
          <p:nvPr/>
        </p:nvGrpSpPr>
        <p:grpSpPr>
          <a:xfrm>
            <a:off x="9691356" y="335503"/>
            <a:ext cx="2596313" cy="1623177"/>
            <a:chOff x="9691356" y="335503"/>
            <a:chExt cx="2596313" cy="1623177"/>
          </a:xfrm>
        </p:grpSpPr>
        <p:pic>
          <p:nvPicPr>
            <p:cNvPr id="73" name="Graphic 124" descr="Database">
              <a:extLst>
                <a:ext uri="{FF2B5EF4-FFF2-40B4-BE49-F238E27FC236}">
                  <a16:creationId xmlns:a16="http://schemas.microsoft.com/office/drawing/2014/main" id="{AF858BE5-7898-3F33-BA86-F4A1E21A9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0715334" y="335503"/>
              <a:ext cx="734894" cy="723221"/>
            </a:xfrm>
            <a:prstGeom prst="rect">
              <a:avLst/>
            </a:prstGeom>
          </p:spPr>
        </p:pic>
        <p:sp>
          <p:nvSpPr>
            <p:cNvPr id="76" name="Arc 123">
              <a:extLst>
                <a:ext uri="{FF2B5EF4-FFF2-40B4-BE49-F238E27FC236}">
                  <a16:creationId xmlns:a16="http://schemas.microsoft.com/office/drawing/2014/main" id="{7D91CFBB-6CE3-9C2C-9695-E1D4009D13DE}"/>
                </a:ext>
              </a:extLst>
            </p:cNvPr>
            <p:cNvSpPr/>
            <p:nvPr/>
          </p:nvSpPr>
          <p:spPr>
            <a:xfrm rot="239312" flipV="1">
              <a:off x="9691356" y="963355"/>
              <a:ext cx="1194884" cy="995325"/>
            </a:xfrm>
            <a:prstGeom prst="arc">
              <a:avLst/>
            </a:prstGeom>
            <a:noFill/>
            <a:ln w="28575">
              <a:solidFill>
                <a:srgbClr val="FFCA19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3" name="Rectangle 234">
              <a:extLst>
                <a:ext uri="{FF2B5EF4-FFF2-40B4-BE49-F238E27FC236}">
                  <a16:creationId xmlns:a16="http://schemas.microsoft.com/office/drawing/2014/main" id="{3C328651-DDC0-9B24-38F4-F1ED26211C96}"/>
                </a:ext>
              </a:extLst>
            </p:cNvPr>
            <p:cNvSpPr/>
            <p:nvPr/>
          </p:nvSpPr>
          <p:spPr>
            <a:xfrm>
              <a:off x="9866351" y="1059445"/>
              <a:ext cx="2421318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MySQL</a:t>
              </a:r>
              <a:r>
                <a:rPr lang="en-US" sz="20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DB</a:t>
              </a:r>
            </a:p>
          </p:txBody>
        </p:sp>
      </p:grpSp>
      <p:grpSp>
        <p:nvGrpSpPr>
          <p:cNvPr id="98" name="Gruppo 97">
            <a:extLst>
              <a:ext uri="{FF2B5EF4-FFF2-40B4-BE49-F238E27FC236}">
                <a16:creationId xmlns:a16="http://schemas.microsoft.com/office/drawing/2014/main" id="{10029614-4A6D-0DE7-1BEB-EA7827688040}"/>
              </a:ext>
            </a:extLst>
          </p:cNvPr>
          <p:cNvGrpSpPr/>
          <p:nvPr/>
        </p:nvGrpSpPr>
        <p:grpSpPr>
          <a:xfrm>
            <a:off x="10227571" y="2151268"/>
            <a:ext cx="1638296" cy="1459409"/>
            <a:chOff x="10227571" y="2151268"/>
            <a:chExt cx="1638296" cy="1459409"/>
          </a:xfrm>
        </p:grpSpPr>
        <p:pic>
          <p:nvPicPr>
            <p:cNvPr id="74" name="Graphic 126" descr="User network">
              <a:extLst>
                <a:ext uri="{FF2B5EF4-FFF2-40B4-BE49-F238E27FC236}">
                  <a16:creationId xmlns:a16="http://schemas.microsoft.com/office/drawing/2014/main" id="{C911DFCB-0D35-D116-7440-15E8CED33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0674226" y="2151268"/>
              <a:ext cx="874378" cy="860490"/>
            </a:xfrm>
            <a:prstGeom prst="rect">
              <a:avLst/>
            </a:prstGeom>
          </p:spPr>
        </p:pic>
        <p:cxnSp>
          <p:nvCxnSpPr>
            <p:cNvPr id="97" name="Straight Connector 138">
              <a:extLst>
                <a:ext uri="{FF2B5EF4-FFF2-40B4-BE49-F238E27FC236}">
                  <a16:creationId xmlns:a16="http://schemas.microsoft.com/office/drawing/2014/main" id="{0EF02347-97C9-28CA-F792-160F04316A0C}"/>
                </a:ext>
              </a:extLst>
            </p:cNvPr>
            <p:cNvCxnSpPr>
              <a:cxnSpLocks/>
            </p:cNvCxnSpPr>
            <p:nvPr/>
          </p:nvCxnSpPr>
          <p:spPr>
            <a:xfrm>
              <a:off x="10227571" y="2843586"/>
              <a:ext cx="457130" cy="0"/>
            </a:xfrm>
            <a:prstGeom prst="line">
              <a:avLst/>
            </a:prstGeom>
            <a:noFill/>
            <a:ln w="28575">
              <a:solidFill>
                <a:srgbClr val="FFCA19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4" name="Rectangle 235">
              <a:extLst>
                <a:ext uri="{FF2B5EF4-FFF2-40B4-BE49-F238E27FC236}">
                  <a16:creationId xmlns:a16="http://schemas.microsoft.com/office/drawing/2014/main" id="{B99E5DEF-1691-56CD-8881-23D1BA55CDE4}"/>
                </a:ext>
              </a:extLst>
            </p:cNvPr>
            <p:cNvSpPr/>
            <p:nvPr/>
          </p:nvSpPr>
          <p:spPr>
            <a:xfrm>
              <a:off x="10356962" y="2902791"/>
              <a:ext cx="1508905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MQTT</a:t>
              </a:r>
              <a:r>
                <a:rPr lang="en-US" sz="2000" b="0" cap="none" spc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Broker</a:t>
              </a:r>
            </a:p>
          </p:txBody>
        </p:sp>
      </p:grpSp>
      <p:grpSp>
        <p:nvGrpSpPr>
          <p:cNvPr id="99" name="Gruppo 98">
            <a:extLst>
              <a:ext uri="{FF2B5EF4-FFF2-40B4-BE49-F238E27FC236}">
                <a16:creationId xmlns:a16="http://schemas.microsoft.com/office/drawing/2014/main" id="{6334BE6C-5350-EF12-C6D6-E7A3A550B55C}"/>
              </a:ext>
            </a:extLst>
          </p:cNvPr>
          <p:cNvGrpSpPr/>
          <p:nvPr/>
        </p:nvGrpSpPr>
        <p:grpSpPr>
          <a:xfrm>
            <a:off x="9587680" y="3728491"/>
            <a:ext cx="2586356" cy="1568163"/>
            <a:chOff x="9587680" y="3728491"/>
            <a:chExt cx="2586356" cy="1568163"/>
          </a:xfrm>
        </p:grpSpPr>
        <p:sp>
          <p:nvSpPr>
            <p:cNvPr id="72" name="Arc 122">
              <a:extLst>
                <a:ext uri="{FF2B5EF4-FFF2-40B4-BE49-F238E27FC236}">
                  <a16:creationId xmlns:a16="http://schemas.microsoft.com/office/drawing/2014/main" id="{20A43D4D-1F65-AEEE-971E-FBD85053344E}"/>
                </a:ext>
              </a:extLst>
            </p:cNvPr>
            <p:cNvSpPr/>
            <p:nvPr/>
          </p:nvSpPr>
          <p:spPr>
            <a:xfrm>
              <a:off x="9587680" y="3728491"/>
              <a:ext cx="1301616" cy="809912"/>
            </a:xfrm>
            <a:prstGeom prst="arc">
              <a:avLst/>
            </a:prstGeom>
            <a:noFill/>
            <a:ln w="28575">
              <a:solidFill>
                <a:srgbClr val="FFCA19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77" name="Graphic 128" descr="Safe">
              <a:extLst>
                <a:ext uri="{FF2B5EF4-FFF2-40B4-BE49-F238E27FC236}">
                  <a16:creationId xmlns:a16="http://schemas.microsoft.com/office/drawing/2014/main" id="{66C124CA-B4DC-309B-3881-A0CFE74F9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10526188" y="4082751"/>
              <a:ext cx="874378" cy="860490"/>
            </a:xfrm>
            <a:prstGeom prst="rect">
              <a:avLst/>
            </a:prstGeom>
          </p:spPr>
        </p:pic>
        <p:sp>
          <p:nvSpPr>
            <p:cNvPr id="105" name="Rectangle 236">
              <a:extLst>
                <a:ext uri="{FF2B5EF4-FFF2-40B4-BE49-F238E27FC236}">
                  <a16:creationId xmlns:a16="http://schemas.microsoft.com/office/drawing/2014/main" id="{72D8FF2B-DC1A-46DF-7456-BBA200789AA4}"/>
                </a:ext>
              </a:extLst>
            </p:cNvPr>
            <p:cNvSpPr/>
            <p:nvPr/>
          </p:nvSpPr>
          <p:spPr>
            <a:xfrm>
              <a:off x="9752718" y="4896544"/>
              <a:ext cx="2421318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>
                    <a:noFill/>
                  </a:ln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HSM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2350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A3C521A3-E99C-2052-64AC-366C3CB14C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200"/>
              </a:spcBef>
            </a:pPr>
            <a:r>
              <a:rPr lang="it-IT" sz="1800" dirty="0" err="1"/>
              <a:t>Traditional</a:t>
            </a:r>
            <a:r>
              <a:rPr lang="it-IT" sz="1800" dirty="0"/>
              <a:t> PKI</a:t>
            </a:r>
          </a:p>
          <a:p>
            <a:pPr lvl="1">
              <a:spcBef>
                <a:spcPts val="200"/>
              </a:spcBef>
            </a:pPr>
            <a:r>
              <a:rPr lang="it-IT" sz="1800" dirty="0" err="1">
                <a:latin typeface="Bahnschrift SemiLight" panose="020B0502040204020203" pitchFamily="34" charset="0"/>
              </a:rPr>
              <a:t>Hierarchy</a:t>
            </a:r>
            <a:r>
              <a:rPr lang="it-IT" sz="1800" dirty="0">
                <a:latin typeface="Bahnschrift SemiLight" panose="020B0502040204020203" pitchFamily="34" charset="0"/>
              </a:rPr>
              <a:t> of </a:t>
            </a:r>
            <a:r>
              <a:rPr lang="it-IT" sz="1800" dirty="0" err="1">
                <a:latin typeface="Bahnschrift SemiLight" panose="020B0502040204020203" pitchFamily="34" charset="0"/>
              </a:rPr>
              <a:t>CAs</a:t>
            </a:r>
            <a:endParaRPr lang="it-IT" sz="1800" dirty="0">
              <a:latin typeface="Bahnschrift SemiLight" panose="020B0502040204020203" pitchFamily="34" charset="0"/>
            </a:endParaRPr>
          </a:p>
          <a:p>
            <a:pPr lvl="1">
              <a:spcBef>
                <a:spcPts val="200"/>
              </a:spcBef>
            </a:pPr>
            <a:r>
              <a:rPr lang="it-IT" sz="1800" dirty="0" err="1">
                <a:latin typeface="Bahnschrift SemiLight" panose="020B0502040204020203" pitchFamily="34" charset="0"/>
              </a:rPr>
              <a:t>Downsides</a:t>
            </a:r>
            <a:r>
              <a:rPr lang="it-IT" sz="1800" dirty="0">
                <a:latin typeface="Bahnschrift SemiLight" panose="020B0502040204020203" pitchFamily="34" charset="0"/>
              </a:rPr>
              <a:t>:</a:t>
            </a:r>
          </a:p>
          <a:p>
            <a:pPr lvl="2">
              <a:spcBef>
                <a:spcPts val="200"/>
              </a:spcBef>
            </a:pPr>
            <a:r>
              <a:rPr lang="it-IT" sz="1800" dirty="0">
                <a:latin typeface="Bahnschrift SemiLight" panose="020B0502040204020203" pitchFamily="34" charset="0"/>
              </a:rPr>
              <a:t>Single point of </a:t>
            </a:r>
            <a:r>
              <a:rPr lang="it-IT" sz="1800" dirty="0" err="1">
                <a:latin typeface="Bahnschrift SemiLight" panose="020B0502040204020203" pitchFamily="34" charset="0"/>
              </a:rPr>
              <a:t>failure</a:t>
            </a:r>
            <a:endParaRPr lang="it-IT" sz="1800" dirty="0">
              <a:latin typeface="Bahnschrift SemiLight" panose="020B0502040204020203" pitchFamily="34" charset="0"/>
            </a:endParaRPr>
          </a:p>
          <a:p>
            <a:pPr lvl="2">
              <a:spcBef>
                <a:spcPts val="200"/>
              </a:spcBef>
            </a:pPr>
            <a:r>
              <a:rPr lang="it-IT" sz="1800" dirty="0" err="1">
                <a:latin typeface="Bahnschrift SemiLight" panose="020B0502040204020203" pitchFamily="34" charset="0"/>
              </a:rPr>
              <a:t>Laborious</a:t>
            </a:r>
            <a:r>
              <a:rPr lang="it-IT" sz="1800" dirty="0">
                <a:latin typeface="Bahnschrift SemiLight" panose="020B0502040204020203" pitchFamily="34" charset="0"/>
              </a:rPr>
              <a:t> </a:t>
            </a:r>
            <a:r>
              <a:rPr lang="it-IT" sz="1800" dirty="0" err="1">
                <a:latin typeface="Bahnschrift SemiLight" panose="020B0502040204020203" pitchFamily="34" charset="0"/>
              </a:rPr>
              <a:t>revocation</a:t>
            </a:r>
            <a:r>
              <a:rPr lang="it-IT" sz="1800" dirty="0">
                <a:latin typeface="Bahnschrift SemiLight" panose="020B0502040204020203" pitchFamily="34" charset="0"/>
              </a:rPr>
              <a:t> </a:t>
            </a:r>
            <a:r>
              <a:rPr lang="it-IT" sz="1800" dirty="0" err="1">
                <a:latin typeface="Bahnschrift SemiLight" panose="020B0502040204020203" pitchFamily="34" charset="0"/>
              </a:rPr>
              <a:t>mechanisms</a:t>
            </a:r>
            <a:endParaRPr lang="it-IT" sz="1800" dirty="0">
              <a:latin typeface="Bahnschrift SemiLight" panose="020B0502040204020203" pitchFamily="34" charset="0"/>
            </a:endParaRPr>
          </a:p>
          <a:p>
            <a:endParaRPr lang="it-IT" dirty="0"/>
          </a:p>
          <a:p>
            <a:endParaRPr lang="it-IT" dirty="0"/>
          </a:p>
          <a:p>
            <a:r>
              <a:rPr lang="it-IT" sz="1800" dirty="0"/>
              <a:t>Distributed systems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pPr>
              <a:spcBef>
                <a:spcPts val="200"/>
              </a:spcBef>
            </a:pPr>
            <a:r>
              <a:rPr lang="it-IT" sz="1800" dirty="0" err="1"/>
              <a:t>Decentralized</a:t>
            </a:r>
            <a:r>
              <a:rPr lang="it-IT" sz="1800" dirty="0"/>
              <a:t> Blockchain-</a:t>
            </a:r>
            <a:r>
              <a:rPr lang="it-IT" sz="1800" dirty="0" err="1"/>
              <a:t>based</a:t>
            </a:r>
            <a:r>
              <a:rPr lang="it-IT" sz="1800" dirty="0"/>
              <a:t> PKI</a:t>
            </a:r>
          </a:p>
          <a:p>
            <a:pPr lvl="1">
              <a:spcBef>
                <a:spcPts val="200"/>
              </a:spcBef>
            </a:pPr>
            <a:r>
              <a:rPr lang="it-IT" sz="1800" dirty="0" err="1">
                <a:latin typeface="Bahnschrift SemiLight" panose="020B0502040204020203" pitchFamily="34" charset="0"/>
              </a:rPr>
              <a:t>Theoretical</a:t>
            </a:r>
            <a:endParaRPr lang="it-IT" sz="1800" dirty="0">
              <a:latin typeface="Bahnschrift SemiLight" panose="020B0502040204020203" pitchFamily="34" charset="0"/>
            </a:endParaRPr>
          </a:p>
          <a:p>
            <a:pPr lvl="1">
              <a:spcBef>
                <a:spcPts val="200"/>
              </a:spcBef>
            </a:pPr>
            <a:r>
              <a:rPr lang="it-IT" sz="1800" dirty="0">
                <a:latin typeface="Bahnschrift SemiLight" panose="020B0502040204020203" pitchFamily="34" charset="0"/>
              </a:rPr>
              <a:t>Web of Trust</a:t>
            </a:r>
          </a:p>
          <a:p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29E9E17C-0218-7BBE-7EF3-FCBCE873C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Introduction</a:t>
            </a:r>
            <a:endParaRPr lang="en-GB" dirty="0"/>
          </a:p>
        </p:txBody>
      </p:sp>
      <p:sp>
        <p:nvSpPr>
          <p:cNvPr id="4" name="Parentesi graffa chiusa 3">
            <a:extLst>
              <a:ext uri="{FF2B5EF4-FFF2-40B4-BE49-F238E27FC236}">
                <a16:creationId xmlns:a16="http://schemas.microsoft.com/office/drawing/2014/main" id="{DFA04604-74D8-8DA9-9D96-D15E2EAE7E36}"/>
              </a:ext>
            </a:extLst>
          </p:cNvPr>
          <p:cNvSpPr/>
          <p:nvPr/>
        </p:nvSpPr>
        <p:spPr>
          <a:xfrm>
            <a:off x="6271490" y="1170498"/>
            <a:ext cx="886691" cy="2487101"/>
          </a:xfrm>
          <a:prstGeom prst="rightBrace">
            <a:avLst>
              <a:gd name="adj1" fmla="val 39583"/>
              <a:gd name="adj2" fmla="val 50000"/>
            </a:avLst>
          </a:prstGeom>
          <a:noFill/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3CFCF74-96F2-27BB-84E2-748AD32DB9C8}"/>
              </a:ext>
            </a:extLst>
          </p:cNvPr>
          <p:cNvSpPr txBox="1"/>
          <p:nvPr/>
        </p:nvSpPr>
        <p:spPr>
          <a:xfrm>
            <a:off x="7158181" y="1890098"/>
            <a:ext cx="2087419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dirty="0" err="1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Searching</a:t>
            </a:r>
            <a:r>
              <a:rPr lang="it-IT" dirty="0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 for </a:t>
            </a:r>
            <a:r>
              <a:rPr lang="it-IT" dirty="0" err="1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decentralizing</a:t>
            </a:r>
            <a:r>
              <a:rPr lang="it-IT" sz="2000" dirty="0">
                <a:latin typeface="Bahnschrift SemiLight" panose="020B0502040204020203" pitchFamily="34" charset="0"/>
              </a:rPr>
              <a:t> </a:t>
            </a:r>
            <a:r>
              <a:rPr lang="it-IT" dirty="0" err="1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alternatives</a:t>
            </a:r>
            <a:endParaRPr lang="en-GB" dirty="0">
              <a:solidFill>
                <a:schemeClr val="lt2"/>
              </a:solidFill>
              <a:latin typeface="Bahnschrift SemiLight" panose="020B0502040204020203" pitchFamily="34" charset="0"/>
              <a:sym typeface="DM Sans"/>
            </a:endParaRP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B88C89F7-2E7B-89F5-957A-79E3737B624C}"/>
              </a:ext>
            </a:extLst>
          </p:cNvPr>
          <p:cNvCxnSpPr>
            <a:cxnSpLocks/>
          </p:cNvCxnSpPr>
          <p:nvPr/>
        </p:nvCxnSpPr>
        <p:spPr>
          <a:xfrm>
            <a:off x="3435927" y="5307661"/>
            <a:ext cx="0" cy="53570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B514778-A218-357D-D692-E9B8EDDB1A33}"/>
              </a:ext>
            </a:extLst>
          </p:cNvPr>
          <p:cNvSpPr txBox="1"/>
          <p:nvPr/>
        </p:nvSpPr>
        <p:spPr>
          <a:xfrm>
            <a:off x="2392217" y="5870368"/>
            <a:ext cx="208741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dirty="0" err="1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PoC</a:t>
            </a:r>
            <a:r>
              <a:rPr lang="it-IT" dirty="0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 </a:t>
            </a:r>
            <a:r>
              <a:rPr lang="it-IT" dirty="0" err="1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realization</a:t>
            </a:r>
            <a:endParaRPr lang="en-GB" dirty="0">
              <a:solidFill>
                <a:schemeClr val="lt2"/>
              </a:solidFill>
              <a:latin typeface="Bahnschrift SemiLight" panose="020B0502040204020203" pitchFamily="34" charset="0"/>
              <a:sym typeface="DM Sans"/>
            </a:endParaRPr>
          </a:p>
        </p:txBody>
      </p:sp>
    </p:spTree>
    <p:extLst>
      <p:ext uri="{BB962C8B-B14F-4D97-AF65-F5344CB8AC3E}">
        <p14:creationId xmlns:p14="http://schemas.microsoft.com/office/powerpoint/2010/main" val="11845751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443EA249-5A22-ACCD-95B1-4D782C818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5500" y="1170499"/>
            <a:ext cx="9763200" cy="2832541"/>
          </a:xfrm>
        </p:spPr>
        <p:txBody>
          <a:bodyPr/>
          <a:lstStyle/>
          <a:p>
            <a:r>
              <a:rPr lang="en-GB" sz="1800" dirty="0"/>
              <a:t>Single machine</a:t>
            </a:r>
          </a:p>
          <a:p>
            <a:endParaRPr lang="en-GB" sz="1800" dirty="0"/>
          </a:p>
          <a:p>
            <a:r>
              <a:rPr lang="en-GB" sz="1800" dirty="0"/>
              <a:t>Multicast messages</a:t>
            </a:r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Proposed solution removes the need of digital certificates and CAs</a:t>
            </a:r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MQTT central broker</a:t>
            </a:r>
          </a:p>
          <a:p>
            <a:endParaRPr lang="en-GB" sz="1800" dirty="0"/>
          </a:p>
          <a:p>
            <a:pPr marL="203195" indent="0">
              <a:buNone/>
            </a:pPr>
            <a:endParaRPr lang="en-GB" sz="180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DC1B693-B6AA-459B-080D-9B5B48D04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and conclusion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169FAA2-C765-C833-A64C-18DDF4CC1DE1}"/>
              </a:ext>
            </a:extLst>
          </p:cNvPr>
          <p:cNvSpPr txBox="1"/>
          <p:nvPr/>
        </p:nvSpPr>
        <p:spPr>
          <a:xfrm>
            <a:off x="4446264" y="1278208"/>
            <a:ext cx="1649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Up to 20 Root nodes during Setup</a:t>
            </a:r>
          </a:p>
        </p:txBody>
      </p:sp>
      <p:sp>
        <p:nvSpPr>
          <p:cNvPr id="6" name="Parentesi graffa chiusa 5">
            <a:extLst>
              <a:ext uri="{FF2B5EF4-FFF2-40B4-BE49-F238E27FC236}">
                <a16:creationId xmlns:a16="http://schemas.microsoft.com/office/drawing/2014/main" id="{E1EA7816-7979-55E7-AB3D-424B878329DC}"/>
              </a:ext>
            </a:extLst>
          </p:cNvPr>
          <p:cNvSpPr/>
          <p:nvPr/>
        </p:nvSpPr>
        <p:spPr>
          <a:xfrm>
            <a:off x="3851647" y="1170500"/>
            <a:ext cx="491581" cy="1031038"/>
          </a:xfrm>
          <a:prstGeom prst="rightBrace">
            <a:avLst>
              <a:gd name="adj1" fmla="val 50715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4D6BF7EA-6AB6-6A33-FF4E-C58DB3B2CCD9}"/>
              </a:ext>
            </a:extLst>
          </p:cNvPr>
          <p:cNvGrpSpPr/>
          <p:nvPr/>
        </p:nvGrpSpPr>
        <p:grpSpPr>
          <a:xfrm>
            <a:off x="6246474" y="1139708"/>
            <a:ext cx="3148998" cy="1200329"/>
            <a:chOff x="6246474" y="1139708"/>
            <a:chExt cx="3148998" cy="1200329"/>
          </a:xfrm>
        </p:grpSpPr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2757D293-B187-B0BC-46E3-C451569A1215}"/>
                </a:ext>
              </a:extLst>
            </p:cNvPr>
            <p:cNvGrpSpPr/>
            <p:nvPr/>
          </p:nvGrpSpPr>
          <p:grpSpPr>
            <a:xfrm>
              <a:off x="6246474" y="1678115"/>
              <a:ext cx="1480826" cy="0"/>
              <a:chOff x="6096000" y="1739873"/>
              <a:chExt cx="1480826" cy="0"/>
            </a:xfrm>
          </p:grpSpPr>
          <p:cxnSp>
            <p:nvCxnSpPr>
              <p:cNvPr id="4" name="Connettore 2 3">
                <a:extLst>
                  <a:ext uri="{FF2B5EF4-FFF2-40B4-BE49-F238E27FC236}">
                    <a16:creationId xmlns:a16="http://schemas.microsoft.com/office/drawing/2014/main" id="{E16104DF-B74D-06B0-FD65-6A3A3BD72E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4921" y="1739873"/>
                <a:ext cx="1321905" cy="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nettore 2 6">
                <a:extLst>
                  <a:ext uri="{FF2B5EF4-FFF2-40B4-BE49-F238E27FC236}">
                    <a16:creationId xmlns:a16="http://schemas.microsoft.com/office/drawing/2014/main" id="{387A72AA-CF78-3743-67E9-083CA9EF26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96000" y="1739873"/>
                <a:ext cx="573680" cy="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2FC12884-AB0F-A267-0890-4451761EF5DB}"/>
                </a:ext>
              </a:extLst>
            </p:cNvPr>
            <p:cNvSpPr txBox="1"/>
            <p:nvPr/>
          </p:nvSpPr>
          <p:spPr>
            <a:xfrm>
              <a:off x="7745736" y="1139708"/>
              <a:ext cx="16497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Trade-off between security and efficiency</a:t>
              </a: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90AFADD9-6062-0E15-FA48-832DCEDBF6B1}"/>
              </a:ext>
            </a:extLst>
          </p:cNvPr>
          <p:cNvGrpSpPr/>
          <p:nvPr/>
        </p:nvGrpSpPr>
        <p:grpSpPr>
          <a:xfrm>
            <a:off x="3902601" y="3275942"/>
            <a:ext cx="4435306" cy="646331"/>
            <a:chOff x="3902601" y="3275942"/>
            <a:chExt cx="4435306" cy="646331"/>
          </a:xfrm>
        </p:grpSpPr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D2E9060E-30BC-460B-C2F3-027F36366038}"/>
                </a:ext>
              </a:extLst>
            </p:cNvPr>
            <p:cNvCxnSpPr>
              <a:cxnSpLocks/>
            </p:cNvCxnSpPr>
            <p:nvPr/>
          </p:nvCxnSpPr>
          <p:spPr>
            <a:xfrm>
              <a:off x="3902601" y="3601442"/>
              <a:ext cx="1321905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541A1DD3-2120-8A51-7DF4-4314A0B1417B}"/>
                </a:ext>
              </a:extLst>
            </p:cNvPr>
            <p:cNvSpPr txBox="1"/>
            <p:nvPr/>
          </p:nvSpPr>
          <p:spPr>
            <a:xfrm>
              <a:off x="5317432" y="3275942"/>
              <a:ext cx="30204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Framework independent of communication protocol</a:t>
              </a:r>
            </a:p>
          </p:txBody>
        </p:sp>
      </p:grp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E640BCB-5604-6C06-7DCC-35995E5AC201}"/>
              </a:ext>
            </a:extLst>
          </p:cNvPr>
          <p:cNvSpPr txBox="1"/>
          <p:nvPr/>
        </p:nvSpPr>
        <p:spPr>
          <a:xfrm>
            <a:off x="497840" y="4938945"/>
            <a:ext cx="5476240" cy="159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●"/>
              <a:defRPr b="0" i="0" u="none" strike="noStrike" cap="none">
                <a:solidFill>
                  <a:schemeClr val="lt2"/>
                </a:solidFill>
                <a:latin typeface="Bahnschrift SemiLight" panose="020B0502040204020203" pitchFamily="34" charset="0"/>
                <a:ea typeface="DM Sans"/>
                <a:cs typeface="DM Sans"/>
                <a:sym typeface="DM Sans"/>
              </a:defRPr>
            </a:lvl1pPr>
            <a:lvl2pPr marL="1219170" marR="0" lvl="1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○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828754" marR="0" lvl="2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■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2438339" marR="0" lvl="3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●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3047924" marR="0" lvl="4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○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3657509" marR="0" lvl="5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■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4267093" marR="0" lvl="6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●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4876678" marR="0" lvl="7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○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5486263" marR="0" lvl="8" indent="-40639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Clr>
                <a:schemeClr val="lt2"/>
              </a:buClr>
              <a:buSzPts val="1200"/>
              <a:buFont typeface="DM Sans"/>
              <a:buChar char="■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lvl="1">
              <a:lnSpc>
                <a:spcPct val="150000"/>
              </a:lnSpc>
              <a:spcBef>
                <a:spcPts val="200"/>
              </a:spcBef>
            </a:pPr>
            <a:r>
              <a:rPr lang="en-GB" sz="1800" dirty="0">
                <a:latin typeface="Bahnschrift SemiLight" panose="020B0502040204020203" pitchFamily="34" charset="0"/>
              </a:rPr>
              <a:t>Dynamic trust weights</a:t>
            </a:r>
          </a:p>
          <a:p>
            <a:pPr lvl="1">
              <a:lnSpc>
                <a:spcPct val="150000"/>
              </a:lnSpc>
              <a:spcBef>
                <a:spcPts val="200"/>
              </a:spcBef>
            </a:pPr>
            <a:r>
              <a:rPr lang="en-GB" sz="1800" dirty="0">
                <a:latin typeface="Bahnschrift SemiLight" panose="020B0502040204020203" pitchFamily="34" charset="0"/>
              </a:rPr>
              <a:t>Reward-and-punishment mechanism</a:t>
            </a:r>
          </a:p>
          <a:p>
            <a:pPr lvl="1">
              <a:lnSpc>
                <a:spcPct val="150000"/>
              </a:lnSpc>
              <a:spcBef>
                <a:spcPts val="200"/>
              </a:spcBef>
            </a:pPr>
            <a:r>
              <a:rPr lang="en-GB" sz="1800" dirty="0">
                <a:latin typeface="Bahnschrift SemiLight" panose="020B0502040204020203" pitchFamily="34" charset="0"/>
              </a:rPr>
              <a:t>PKCS#11 and HSM integration as </a:t>
            </a:r>
            <a:r>
              <a:rPr lang="en-GB" sz="1800" dirty="0" err="1">
                <a:latin typeface="Bahnschrift SemiLight" panose="020B0502040204020203" pitchFamily="34" charset="0"/>
              </a:rPr>
              <a:t>RoT</a:t>
            </a:r>
            <a:endParaRPr lang="en-GB" sz="1800" dirty="0">
              <a:latin typeface="Bahnschrift SemiLight" panose="020B0502040204020203" pitchFamily="34" charset="0"/>
            </a:endParaRPr>
          </a:p>
          <a:p>
            <a:pPr marL="203195" indent="0">
              <a:lnSpc>
                <a:spcPct val="150000"/>
              </a:lnSpc>
              <a:buNone/>
            </a:pPr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15C3AEA-1EED-A748-0856-35AA792BFF30}"/>
              </a:ext>
            </a:extLst>
          </p:cNvPr>
          <p:cNvSpPr txBox="1"/>
          <p:nvPr/>
        </p:nvSpPr>
        <p:spPr>
          <a:xfrm>
            <a:off x="835500" y="4256342"/>
            <a:ext cx="6093620" cy="920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●"/>
              <a:defRPr b="0" i="0" u="none" strike="noStrike" cap="none">
                <a:solidFill>
                  <a:schemeClr val="lt2"/>
                </a:solidFill>
                <a:latin typeface="Bahnschrift SemiLight" panose="020B0502040204020203" pitchFamily="34" charset="0"/>
                <a:ea typeface="DM Sans"/>
                <a:cs typeface="DM Sans"/>
                <a:sym typeface="DM Sans"/>
              </a:defRPr>
            </a:lvl1pPr>
            <a:lvl2pPr marL="1219170" marR="0" lvl="1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○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828754" marR="0" lvl="2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■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2438339" marR="0" lvl="3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●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3047924" marR="0" lvl="4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○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3657509" marR="0" lvl="5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■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4267093" marR="0" lvl="6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●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4876678" marR="0" lvl="7" indent="-40639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DM Sans"/>
              <a:buChar char="○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5486263" marR="0" lvl="8" indent="-40639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Clr>
                <a:schemeClr val="lt2"/>
              </a:buClr>
              <a:buSzPts val="1200"/>
              <a:buFont typeface="DM Sans"/>
              <a:buChar char="■"/>
              <a:defRPr sz="1600" b="0" i="0" u="none" strike="noStrike" cap="none">
                <a:solidFill>
                  <a:schemeClr val="lt2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203195" indent="0">
              <a:buNone/>
            </a:pPr>
            <a:endParaRPr lang="en-GB" dirty="0"/>
          </a:p>
          <a:p>
            <a:pPr marL="203195" indent="0">
              <a:buNone/>
            </a:pPr>
            <a:r>
              <a:rPr lang="en-GB" sz="2200" dirty="0">
                <a:latin typeface="Bahnschrift SemiBold" panose="020B0502040204020203" pitchFamily="34" charset="0"/>
              </a:rPr>
              <a:t>Main improvements:</a:t>
            </a:r>
            <a:endParaRPr lang="en-GB" sz="1800" dirty="0">
              <a:latin typeface="Bahnschrift Semi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834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E5AAA-20CB-48A1-B5FB-FDDF6CCB1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4091362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4634BE6B-5D79-ACC7-532A-8C43F9745E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800" dirty="0"/>
              <a:t>DBPKI UI</a:t>
            </a:r>
          </a:p>
          <a:p>
            <a:endParaRPr lang="it-IT" sz="1800" dirty="0"/>
          </a:p>
          <a:p>
            <a:r>
              <a:rPr lang="it-IT" sz="1800" dirty="0" err="1"/>
              <a:t>Cryptographic</a:t>
            </a:r>
            <a:r>
              <a:rPr lang="it-IT" sz="1800" dirty="0"/>
              <a:t> accumulator</a:t>
            </a:r>
          </a:p>
          <a:p>
            <a:endParaRPr lang="it-IT" sz="1800" dirty="0"/>
          </a:p>
          <a:p>
            <a:r>
              <a:rPr lang="it-IT" sz="1800" dirty="0"/>
              <a:t>DBPKI </a:t>
            </a:r>
            <a:r>
              <a:rPr lang="it-IT" sz="1800" dirty="0" err="1"/>
              <a:t>Nodes</a:t>
            </a:r>
            <a:endParaRPr lang="it-IT" sz="1800" dirty="0"/>
          </a:p>
          <a:p>
            <a:endParaRPr lang="it-IT" sz="1800" dirty="0"/>
          </a:p>
          <a:p>
            <a:r>
              <a:rPr lang="it-IT" sz="1800" dirty="0"/>
              <a:t>Blockchain</a:t>
            </a:r>
          </a:p>
          <a:p>
            <a:endParaRPr lang="it-IT" sz="1800" dirty="0"/>
          </a:p>
          <a:p>
            <a:r>
              <a:rPr lang="it-IT" sz="1800" dirty="0"/>
              <a:t>Dynamic trust weights</a:t>
            </a:r>
          </a:p>
          <a:p>
            <a:endParaRPr lang="it-IT" sz="1800" dirty="0"/>
          </a:p>
          <a:p>
            <a:r>
              <a:rPr lang="it-IT" sz="1800" dirty="0"/>
              <a:t>PKCS#11</a:t>
            </a:r>
          </a:p>
          <a:p>
            <a:endParaRPr lang="it-IT" sz="1800" dirty="0"/>
          </a:p>
          <a:p>
            <a:r>
              <a:rPr lang="it-IT" sz="1800" dirty="0"/>
              <a:t>HSM</a:t>
            </a:r>
            <a:endParaRPr lang="en-GB" sz="180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C8B74718-FE65-02DB-5F54-3294AF004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Proof</a:t>
            </a:r>
            <a:r>
              <a:rPr lang="it-IT" dirty="0"/>
              <a:t> of Concept</a:t>
            </a:r>
            <a:endParaRPr lang="en-GB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F7D68E30-E66F-A6F3-7021-CFBA720EBA37}"/>
              </a:ext>
            </a:extLst>
          </p:cNvPr>
          <p:cNvCxnSpPr>
            <a:cxnSpLocks/>
          </p:cNvCxnSpPr>
          <p:nvPr/>
        </p:nvCxnSpPr>
        <p:spPr>
          <a:xfrm>
            <a:off x="3012470" y="3055541"/>
            <a:ext cx="132190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E4EB0CE-34E5-6844-BC9A-11203F64ECF9}"/>
              </a:ext>
            </a:extLst>
          </p:cNvPr>
          <p:cNvSpPr txBox="1"/>
          <p:nvPr/>
        </p:nvSpPr>
        <p:spPr>
          <a:xfrm>
            <a:off x="4435365" y="2870875"/>
            <a:ext cx="2596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Consensus</a:t>
            </a:r>
            <a:r>
              <a:rPr lang="it-IT" dirty="0">
                <a:latin typeface="Bahnschrift SemiLight" panose="020B0502040204020203" pitchFamily="34" charset="0"/>
              </a:rPr>
              <a:t> </a:t>
            </a:r>
            <a:r>
              <a:rPr lang="it-IT" dirty="0" err="1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mechanism</a:t>
            </a:r>
            <a:endParaRPr lang="en-GB" dirty="0">
              <a:solidFill>
                <a:schemeClr val="lt2"/>
              </a:solidFill>
              <a:latin typeface="Bahnschrift SemiLight" panose="020B0502040204020203" pitchFamily="34" charset="0"/>
              <a:sym typeface="DM Sans"/>
            </a:endParaRPr>
          </a:p>
        </p:txBody>
      </p:sp>
      <p:sp>
        <p:nvSpPr>
          <p:cNvPr id="14" name="Parentesi graffa chiusa 13">
            <a:extLst>
              <a:ext uri="{FF2B5EF4-FFF2-40B4-BE49-F238E27FC236}">
                <a16:creationId xmlns:a16="http://schemas.microsoft.com/office/drawing/2014/main" id="{2F073009-1A4E-ADA4-34A2-13DF41E1F465}"/>
              </a:ext>
            </a:extLst>
          </p:cNvPr>
          <p:cNvSpPr/>
          <p:nvPr/>
        </p:nvSpPr>
        <p:spPr>
          <a:xfrm>
            <a:off x="2743199" y="3941378"/>
            <a:ext cx="336332" cy="987973"/>
          </a:xfrm>
          <a:prstGeom prst="rightBrace">
            <a:avLst>
              <a:gd name="adj1" fmla="val 48958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EEA5A2F-0D01-9CD4-B59F-B385D9D5351D}"/>
              </a:ext>
            </a:extLst>
          </p:cNvPr>
          <p:cNvSpPr txBox="1"/>
          <p:nvPr/>
        </p:nvSpPr>
        <p:spPr>
          <a:xfrm>
            <a:off x="3012470" y="4112198"/>
            <a:ext cx="2032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Integration </a:t>
            </a:r>
            <a:r>
              <a:rPr lang="it-IT" dirty="0" err="1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as</a:t>
            </a:r>
            <a:r>
              <a:rPr lang="it-IT" dirty="0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rPr>
              <a:t> a Root of Trust</a:t>
            </a:r>
            <a:endParaRPr lang="en-GB" dirty="0">
              <a:solidFill>
                <a:schemeClr val="lt2"/>
              </a:solidFill>
              <a:latin typeface="Bahnschrift SemiLight" panose="020B0502040204020203" pitchFamily="34" charset="0"/>
              <a:sym typeface="DM Sans"/>
            </a:endParaRPr>
          </a:p>
        </p:txBody>
      </p:sp>
    </p:spTree>
    <p:extLst>
      <p:ext uri="{BB962C8B-B14F-4D97-AF65-F5344CB8AC3E}">
        <p14:creationId xmlns:p14="http://schemas.microsoft.com/office/powerpoint/2010/main" val="231311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12BBF111-6933-AAAF-C367-6B4F612F9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800" dirty="0"/>
              <a:t>Single machine</a:t>
            </a:r>
          </a:p>
          <a:p>
            <a:endParaRPr lang="it-IT" sz="1800" dirty="0"/>
          </a:p>
          <a:p>
            <a:r>
              <a:rPr lang="it-IT" sz="1800" dirty="0"/>
              <a:t>Rounds</a:t>
            </a:r>
            <a:endParaRPr lang="en-GB" sz="180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5F3D8C10-7742-2019-D87B-B5BAC58F1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DBPKI User Interface</a:t>
            </a:r>
            <a:endParaRPr lang="en-GB" dirty="0"/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BCE9FA4E-251B-F515-B6AB-AE93791F0279}"/>
              </a:ext>
            </a:extLst>
          </p:cNvPr>
          <p:cNvGrpSpPr/>
          <p:nvPr/>
        </p:nvGrpSpPr>
        <p:grpSpPr>
          <a:xfrm>
            <a:off x="275965" y="2718072"/>
            <a:ext cx="2542069" cy="1811331"/>
            <a:chOff x="322265" y="2718072"/>
            <a:chExt cx="2542069" cy="1811331"/>
          </a:xfrm>
        </p:grpSpPr>
        <p:sp>
          <p:nvSpPr>
            <p:cNvPr id="4" name="Google Shape;4058;p70">
              <a:extLst>
                <a:ext uri="{FF2B5EF4-FFF2-40B4-BE49-F238E27FC236}">
                  <a16:creationId xmlns:a16="http://schemas.microsoft.com/office/drawing/2014/main" id="{CA6A3336-2321-178C-BA7E-519ED7043ED1}"/>
                </a:ext>
              </a:extLst>
            </p:cNvPr>
            <p:cNvSpPr/>
            <p:nvPr/>
          </p:nvSpPr>
          <p:spPr>
            <a:xfrm>
              <a:off x="322265" y="2718072"/>
              <a:ext cx="2542069" cy="1811331"/>
            </a:xfrm>
            <a:prstGeom prst="homePlate">
              <a:avLst>
                <a:gd name="adj" fmla="val 50000"/>
              </a:avLst>
            </a:prstGeom>
            <a:solidFill>
              <a:schemeClr val="tx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" name="TextBox 3">
              <a:extLst>
                <a:ext uri="{FF2B5EF4-FFF2-40B4-BE49-F238E27FC236}">
                  <a16:creationId xmlns:a16="http://schemas.microsoft.com/office/drawing/2014/main" id="{5E16E443-AEE6-FE99-7AE0-BE844A6ECF2A}"/>
                </a:ext>
              </a:extLst>
            </p:cNvPr>
            <p:cNvSpPr txBox="1"/>
            <p:nvPr/>
          </p:nvSpPr>
          <p:spPr>
            <a:xfrm>
              <a:off x="761124" y="3435523"/>
              <a:ext cx="1479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1"/>
                  </a:solidFill>
                  <a:latin typeface="Bahnschrift SemiLight" panose="020B0502040204020203" pitchFamily="34" charset="0"/>
                </a:rPr>
                <a:t>Setup</a:t>
              </a:r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A3B3C859-0606-A64A-D39B-1B81BBAE05F2}"/>
              </a:ext>
            </a:extLst>
          </p:cNvPr>
          <p:cNvGrpSpPr/>
          <p:nvPr/>
        </p:nvGrpSpPr>
        <p:grpSpPr>
          <a:xfrm>
            <a:off x="2103508" y="2718072"/>
            <a:ext cx="11925963" cy="1819123"/>
            <a:chOff x="2103508" y="2718072"/>
            <a:chExt cx="11925963" cy="1819123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B976FD95-E872-A8BD-5E1C-8D81410FC9AA}"/>
                </a:ext>
              </a:extLst>
            </p:cNvPr>
            <p:cNvGrpSpPr/>
            <p:nvPr/>
          </p:nvGrpSpPr>
          <p:grpSpPr>
            <a:xfrm>
              <a:off x="2103508" y="2718072"/>
              <a:ext cx="2567796" cy="1811331"/>
              <a:chOff x="2067520" y="2718072"/>
              <a:chExt cx="2567796" cy="1811331"/>
            </a:xfrm>
          </p:grpSpPr>
          <p:sp>
            <p:nvSpPr>
              <p:cNvPr id="5" name="Google Shape;4059;p70">
                <a:extLst>
                  <a:ext uri="{FF2B5EF4-FFF2-40B4-BE49-F238E27FC236}">
                    <a16:creationId xmlns:a16="http://schemas.microsoft.com/office/drawing/2014/main" id="{EC58161B-5F47-B61D-E11B-93AE9F96469E}"/>
                  </a:ext>
                </a:extLst>
              </p:cNvPr>
              <p:cNvSpPr/>
              <p:nvPr/>
            </p:nvSpPr>
            <p:spPr>
              <a:xfrm>
                <a:off x="2067520" y="2718072"/>
                <a:ext cx="2567796" cy="1811331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TextBox 19">
                <a:extLst>
                  <a:ext uri="{FF2B5EF4-FFF2-40B4-BE49-F238E27FC236}">
                    <a16:creationId xmlns:a16="http://schemas.microsoft.com/office/drawing/2014/main" id="{C7206029-C994-D97F-3E02-298594CC62DB}"/>
                  </a:ext>
                </a:extLst>
              </p:cNvPr>
              <p:cNvSpPr txBox="1"/>
              <p:nvPr/>
            </p:nvSpPr>
            <p:spPr>
              <a:xfrm>
                <a:off x="2924716" y="3439071"/>
                <a:ext cx="1479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solidFill>
                      <a:schemeClr val="accent1"/>
                    </a:solidFill>
                    <a:latin typeface="Bahnschrift SemiLight" panose="020B0502040204020203" pitchFamily="34" charset="0"/>
                  </a:rPr>
                  <a:t>Round 1</a:t>
                </a:r>
              </a:p>
            </p:txBody>
          </p:sp>
        </p:grpSp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813362B4-F009-DA4D-4269-387FBB13065B}"/>
                </a:ext>
              </a:extLst>
            </p:cNvPr>
            <p:cNvGrpSpPr/>
            <p:nvPr/>
          </p:nvGrpSpPr>
          <p:grpSpPr>
            <a:xfrm>
              <a:off x="3964625" y="2725864"/>
              <a:ext cx="2567796" cy="1811331"/>
              <a:chOff x="2067520" y="2718072"/>
              <a:chExt cx="2567796" cy="1811331"/>
            </a:xfrm>
          </p:grpSpPr>
          <p:sp>
            <p:nvSpPr>
              <p:cNvPr id="21" name="Google Shape;4059;p70">
                <a:extLst>
                  <a:ext uri="{FF2B5EF4-FFF2-40B4-BE49-F238E27FC236}">
                    <a16:creationId xmlns:a16="http://schemas.microsoft.com/office/drawing/2014/main" id="{49B06E82-FFB9-6CEC-9B93-63E3C7278B9D}"/>
                  </a:ext>
                </a:extLst>
              </p:cNvPr>
              <p:cNvSpPr/>
              <p:nvPr/>
            </p:nvSpPr>
            <p:spPr>
              <a:xfrm>
                <a:off x="2067520" y="2718072"/>
                <a:ext cx="2567796" cy="1811331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TextBox 19">
                <a:extLst>
                  <a:ext uri="{FF2B5EF4-FFF2-40B4-BE49-F238E27FC236}">
                    <a16:creationId xmlns:a16="http://schemas.microsoft.com/office/drawing/2014/main" id="{71ADF46E-D84F-F102-675B-E73394581BBD}"/>
                  </a:ext>
                </a:extLst>
              </p:cNvPr>
              <p:cNvSpPr txBox="1"/>
              <p:nvPr/>
            </p:nvSpPr>
            <p:spPr>
              <a:xfrm>
                <a:off x="2924716" y="3439071"/>
                <a:ext cx="1479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solidFill>
                      <a:schemeClr val="accent1"/>
                    </a:solidFill>
                    <a:latin typeface="Bahnschrift SemiLight" panose="020B0502040204020203" pitchFamily="34" charset="0"/>
                  </a:rPr>
                  <a:t>Round 2</a:t>
                </a:r>
              </a:p>
            </p:txBody>
          </p:sp>
        </p:grpSp>
        <p:grpSp>
          <p:nvGrpSpPr>
            <p:cNvPr id="29" name="Gruppo 28">
              <a:extLst>
                <a:ext uri="{FF2B5EF4-FFF2-40B4-BE49-F238E27FC236}">
                  <a16:creationId xmlns:a16="http://schemas.microsoft.com/office/drawing/2014/main" id="{E6115DEE-6E89-C45F-6970-2A4908BC3C3E}"/>
                </a:ext>
              </a:extLst>
            </p:cNvPr>
            <p:cNvGrpSpPr/>
            <p:nvPr/>
          </p:nvGrpSpPr>
          <p:grpSpPr>
            <a:xfrm>
              <a:off x="5825742" y="2718072"/>
              <a:ext cx="2567796" cy="1811331"/>
              <a:chOff x="2067520" y="2718072"/>
              <a:chExt cx="2567796" cy="1811331"/>
            </a:xfrm>
          </p:grpSpPr>
          <p:sp>
            <p:nvSpPr>
              <p:cNvPr id="31" name="Google Shape;4059;p70">
                <a:extLst>
                  <a:ext uri="{FF2B5EF4-FFF2-40B4-BE49-F238E27FC236}">
                    <a16:creationId xmlns:a16="http://schemas.microsoft.com/office/drawing/2014/main" id="{CC2095B4-5B3D-AD2F-C13D-48C472CD77C1}"/>
                  </a:ext>
                </a:extLst>
              </p:cNvPr>
              <p:cNvSpPr/>
              <p:nvPr/>
            </p:nvSpPr>
            <p:spPr>
              <a:xfrm>
                <a:off x="2067520" y="2718072"/>
                <a:ext cx="2567796" cy="1811331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TextBox 19">
                <a:extLst>
                  <a:ext uri="{FF2B5EF4-FFF2-40B4-BE49-F238E27FC236}">
                    <a16:creationId xmlns:a16="http://schemas.microsoft.com/office/drawing/2014/main" id="{391F6BD9-FAA3-1A45-B376-7DC21E710295}"/>
                  </a:ext>
                </a:extLst>
              </p:cNvPr>
              <p:cNvSpPr txBox="1"/>
              <p:nvPr/>
            </p:nvSpPr>
            <p:spPr>
              <a:xfrm>
                <a:off x="2924716" y="3439071"/>
                <a:ext cx="1479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solidFill>
                      <a:schemeClr val="accent1"/>
                    </a:solidFill>
                    <a:latin typeface="Bahnschrift SemiLight" panose="020B0502040204020203" pitchFamily="34" charset="0"/>
                  </a:rPr>
                  <a:t>Round 3</a:t>
                </a:r>
              </a:p>
            </p:txBody>
          </p:sp>
        </p:grpSp>
        <p:grpSp>
          <p:nvGrpSpPr>
            <p:cNvPr id="34" name="Gruppo 33">
              <a:extLst>
                <a:ext uri="{FF2B5EF4-FFF2-40B4-BE49-F238E27FC236}">
                  <a16:creationId xmlns:a16="http://schemas.microsoft.com/office/drawing/2014/main" id="{B085C47F-6E52-BE35-4015-84B7143471DC}"/>
                </a:ext>
              </a:extLst>
            </p:cNvPr>
            <p:cNvGrpSpPr/>
            <p:nvPr/>
          </p:nvGrpSpPr>
          <p:grpSpPr>
            <a:xfrm>
              <a:off x="7713150" y="2718072"/>
              <a:ext cx="2567796" cy="1811331"/>
              <a:chOff x="2067520" y="2718072"/>
              <a:chExt cx="2567796" cy="1811331"/>
            </a:xfrm>
          </p:grpSpPr>
          <p:sp>
            <p:nvSpPr>
              <p:cNvPr id="36" name="Google Shape;4059;p70">
                <a:extLst>
                  <a:ext uri="{FF2B5EF4-FFF2-40B4-BE49-F238E27FC236}">
                    <a16:creationId xmlns:a16="http://schemas.microsoft.com/office/drawing/2014/main" id="{06735377-CB49-BCB6-C803-840F7EE4D056}"/>
                  </a:ext>
                </a:extLst>
              </p:cNvPr>
              <p:cNvSpPr/>
              <p:nvPr/>
            </p:nvSpPr>
            <p:spPr>
              <a:xfrm>
                <a:off x="2067520" y="2718072"/>
                <a:ext cx="2567796" cy="1811331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TextBox 19">
                <a:extLst>
                  <a:ext uri="{FF2B5EF4-FFF2-40B4-BE49-F238E27FC236}">
                    <a16:creationId xmlns:a16="http://schemas.microsoft.com/office/drawing/2014/main" id="{86EB584D-B6E9-5D0B-A8EC-D002AE980CAA}"/>
                  </a:ext>
                </a:extLst>
              </p:cNvPr>
              <p:cNvSpPr txBox="1"/>
              <p:nvPr/>
            </p:nvSpPr>
            <p:spPr>
              <a:xfrm>
                <a:off x="2871007" y="3292975"/>
                <a:ext cx="14792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800" dirty="0">
                    <a:solidFill>
                      <a:schemeClr val="accent1"/>
                    </a:solidFill>
                    <a:latin typeface="Bahnschrift SemiLight" panose="020B0502040204020203" pitchFamily="34" charset="0"/>
                  </a:rPr>
                  <a:t>. . .</a:t>
                </a:r>
              </a:p>
            </p:txBody>
          </p:sp>
        </p:grpSp>
        <p:grpSp>
          <p:nvGrpSpPr>
            <p:cNvPr id="39" name="Gruppo 38">
              <a:extLst>
                <a:ext uri="{FF2B5EF4-FFF2-40B4-BE49-F238E27FC236}">
                  <a16:creationId xmlns:a16="http://schemas.microsoft.com/office/drawing/2014/main" id="{427B8EC1-4E53-10E6-94DA-3945F2132B3A}"/>
                </a:ext>
              </a:extLst>
            </p:cNvPr>
            <p:cNvGrpSpPr/>
            <p:nvPr/>
          </p:nvGrpSpPr>
          <p:grpSpPr>
            <a:xfrm>
              <a:off x="9600558" y="2725864"/>
              <a:ext cx="2567796" cy="1811331"/>
              <a:chOff x="2067520" y="2718072"/>
              <a:chExt cx="2567796" cy="1811331"/>
            </a:xfrm>
          </p:grpSpPr>
          <p:sp>
            <p:nvSpPr>
              <p:cNvPr id="41" name="Google Shape;4059;p70">
                <a:extLst>
                  <a:ext uri="{FF2B5EF4-FFF2-40B4-BE49-F238E27FC236}">
                    <a16:creationId xmlns:a16="http://schemas.microsoft.com/office/drawing/2014/main" id="{55A7582E-F4F7-C7B8-4D5E-8EB29592EF23}"/>
                  </a:ext>
                </a:extLst>
              </p:cNvPr>
              <p:cNvSpPr/>
              <p:nvPr/>
            </p:nvSpPr>
            <p:spPr>
              <a:xfrm>
                <a:off x="2067520" y="2718072"/>
                <a:ext cx="2567796" cy="1811331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TextBox 19">
                <a:extLst>
                  <a:ext uri="{FF2B5EF4-FFF2-40B4-BE49-F238E27FC236}">
                    <a16:creationId xmlns:a16="http://schemas.microsoft.com/office/drawing/2014/main" id="{9679F239-D235-88FB-6710-83505C60EDDA}"/>
                  </a:ext>
                </a:extLst>
              </p:cNvPr>
              <p:cNvSpPr txBox="1"/>
              <p:nvPr/>
            </p:nvSpPr>
            <p:spPr>
              <a:xfrm>
                <a:off x="2924716" y="3439071"/>
                <a:ext cx="1479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solidFill>
                      <a:schemeClr val="accent1"/>
                    </a:solidFill>
                    <a:latin typeface="Bahnschrift SemiLight" panose="020B0502040204020203" pitchFamily="34" charset="0"/>
                  </a:rPr>
                  <a:t>Round </a:t>
                </a:r>
                <a:r>
                  <a:rPr lang="it-IT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𝑛</a:t>
                </a:r>
                <a:endParaRPr lang="it-IT" dirty="0">
                  <a:solidFill>
                    <a:schemeClr val="accent1"/>
                  </a:solidFill>
                  <a:latin typeface="Bahnschrift SemiLight" panose="020B0502040204020203" pitchFamily="34" charset="0"/>
                </a:endParaRPr>
              </a:p>
            </p:txBody>
          </p:sp>
        </p:grpSp>
        <p:sp>
          <p:nvSpPr>
            <p:cNvPr id="46" name="Google Shape;4059;p70">
              <a:extLst>
                <a:ext uri="{FF2B5EF4-FFF2-40B4-BE49-F238E27FC236}">
                  <a16:creationId xmlns:a16="http://schemas.microsoft.com/office/drawing/2014/main" id="{8CDA0B60-F7B8-E004-B988-55285FAE786D}"/>
                </a:ext>
              </a:extLst>
            </p:cNvPr>
            <p:cNvSpPr/>
            <p:nvPr/>
          </p:nvSpPr>
          <p:spPr>
            <a:xfrm>
              <a:off x="11461675" y="2725864"/>
              <a:ext cx="2567796" cy="1811331"/>
            </a:xfrm>
            <a:prstGeom prst="chevron">
              <a:avLst>
                <a:gd name="adj" fmla="val 50000"/>
              </a:avLst>
            </a:prstGeom>
            <a:solidFill>
              <a:schemeClr val="tx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37015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4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12BBF111-6933-AAAF-C367-6B4F612F9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800" dirty="0"/>
              <a:t>Single machine</a:t>
            </a:r>
          </a:p>
          <a:p>
            <a:endParaRPr lang="it-IT" sz="1800" dirty="0"/>
          </a:p>
          <a:p>
            <a:r>
              <a:rPr lang="it-IT" sz="1800" dirty="0"/>
              <a:t>Rounds</a:t>
            </a:r>
            <a:endParaRPr lang="en-GB" sz="180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5F3D8C10-7742-2019-D87B-B5BAC58F1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DBPKI User Interface</a:t>
            </a:r>
            <a:endParaRPr lang="en-GB" dirty="0"/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BCE9FA4E-251B-F515-B6AB-AE93791F0279}"/>
              </a:ext>
            </a:extLst>
          </p:cNvPr>
          <p:cNvGrpSpPr/>
          <p:nvPr/>
        </p:nvGrpSpPr>
        <p:grpSpPr>
          <a:xfrm>
            <a:off x="275965" y="2718072"/>
            <a:ext cx="2542069" cy="1811331"/>
            <a:chOff x="322265" y="2718072"/>
            <a:chExt cx="2542069" cy="1811331"/>
          </a:xfrm>
        </p:grpSpPr>
        <p:sp>
          <p:nvSpPr>
            <p:cNvPr id="4" name="Google Shape;4058;p70">
              <a:extLst>
                <a:ext uri="{FF2B5EF4-FFF2-40B4-BE49-F238E27FC236}">
                  <a16:creationId xmlns:a16="http://schemas.microsoft.com/office/drawing/2014/main" id="{CA6A3336-2321-178C-BA7E-519ED7043ED1}"/>
                </a:ext>
              </a:extLst>
            </p:cNvPr>
            <p:cNvSpPr/>
            <p:nvPr/>
          </p:nvSpPr>
          <p:spPr>
            <a:xfrm>
              <a:off x="322265" y="2718072"/>
              <a:ext cx="2542069" cy="1811331"/>
            </a:xfrm>
            <a:prstGeom prst="homePlate">
              <a:avLst>
                <a:gd name="adj" fmla="val 50000"/>
              </a:avLst>
            </a:prstGeom>
            <a:solidFill>
              <a:schemeClr val="tx2">
                <a:alpha val="50000"/>
              </a:schemeClr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" name="TextBox 3">
              <a:extLst>
                <a:ext uri="{FF2B5EF4-FFF2-40B4-BE49-F238E27FC236}">
                  <a16:creationId xmlns:a16="http://schemas.microsoft.com/office/drawing/2014/main" id="{5E16E443-AEE6-FE99-7AE0-BE844A6ECF2A}"/>
                </a:ext>
              </a:extLst>
            </p:cNvPr>
            <p:cNvSpPr txBox="1"/>
            <p:nvPr/>
          </p:nvSpPr>
          <p:spPr>
            <a:xfrm>
              <a:off x="761124" y="3435523"/>
              <a:ext cx="1479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1"/>
                  </a:solidFill>
                  <a:latin typeface="Bahnschrift SemiLight" panose="020B0502040204020203" pitchFamily="34" charset="0"/>
                </a:rPr>
                <a:t>Setup</a:t>
              </a:r>
            </a:p>
          </p:txBody>
        </p: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B976FD95-E872-A8BD-5E1C-8D81410FC9AA}"/>
              </a:ext>
            </a:extLst>
          </p:cNvPr>
          <p:cNvGrpSpPr/>
          <p:nvPr/>
        </p:nvGrpSpPr>
        <p:grpSpPr>
          <a:xfrm>
            <a:off x="2103508" y="2718072"/>
            <a:ext cx="2567796" cy="1811331"/>
            <a:chOff x="2067520" y="2718072"/>
            <a:chExt cx="2567796" cy="1811331"/>
          </a:xfrm>
        </p:grpSpPr>
        <p:sp>
          <p:nvSpPr>
            <p:cNvPr id="5" name="Google Shape;4059;p70">
              <a:extLst>
                <a:ext uri="{FF2B5EF4-FFF2-40B4-BE49-F238E27FC236}">
                  <a16:creationId xmlns:a16="http://schemas.microsoft.com/office/drawing/2014/main" id="{EC58161B-5F47-B61D-E11B-93AE9F96469E}"/>
                </a:ext>
              </a:extLst>
            </p:cNvPr>
            <p:cNvSpPr/>
            <p:nvPr/>
          </p:nvSpPr>
          <p:spPr>
            <a:xfrm>
              <a:off x="2067520" y="2718072"/>
              <a:ext cx="2567796" cy="1811331"/>
            </a:xfrm>
            <a:prstGeom prst="chevron">
              <a:avLst>
                <a:gd name="adj" fmla="val 50000"/>
              </a:avLst>
            </a:prstGeom>
            <a:solidFill>
              <a:schemeClr val="tx2">
                <a:alpha val="50000"/>
              </a:schemeClr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TextBox 19">
              <a:extLst>
                <a:ext uri="{FF2B5EF4-FFF2-40B4-BE49-F238E27FC236}">
                  <a16:creationId xmlns:a16="http://schemas.microsoft.com/office/drawing/2014/main" id="{C7206029-C994-D97F-3E02-298594CC62DB}"/>
                </a:ext>
              </a:extLst>
            </p:cNvPr>
            <p:cNvSpPr txBox="1"/>
            <p:nvPr/>
          </p:nvSpPr>
          <p:spPr>
            <a:xfrm>
              <a:off x="2924716" y="3439071"/>
              <a:ext cx="1479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1"/>
                  </a:solidFill>
                  <a:latin typeface="Bahnschrift SemiLight" panose="020B0502040204020203" pitchFamily="34" charset="0"/>
                </a:rPr>
                <a:t>Round 1</a:t>
              </a: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813362B4-F009-DA4D-4269-387FBB13065B}"/>
              </a:ext>
            </a:extLst>
          </p:cNvPr>
          <p:cNvGrpSpPr/>
          <p:nvPr/>
        </p:nvGrpSpPr>
        <p:grpSpPr>
          <a:xfrm>
            <a:off x="3964625" y="2725864"/>
            <a:ext cx="2567796" cy="1811331"/>
            <a:chOff x="2067520" y="2718072"/>
            <a:chExt cx="2567796" cy="1811331"/>
          </a:xfrm>
        </p:grpSpPr>
        <p:sp>
          <p:nvSpPr>
            <p:cNvPr id="21" name="Google Shape;4059;p70">
              <a:extLst>
                <a:ext uri="{FF2B5EF4-FFF2-40B4-BE49-F238E27FC236}">
                  <a16:creationId xmlns:a16="http://schemas.microsoft.com/office/drawing/2014/main" id="{49B06E82-FFB9-6CEC-9B93-63E3C7278B9D}"/>
                </a:ext>
              </a:extLst>
            </p:cNvPr>
            <p:cNvSpPr/>
            <p:nvPr/>
          </p:nvSpPr>
          <p:spPr>
            <a:xfrm>
              <a:off x="2067520" y="2718072"/>
              <a:ext cx="2567796" cy="1811331"/>
            </a:xfrm>
            <a:prstGeom prst="chevron">
              <a:avLst>
                <a:gd name="adj" fmla="val 50000"/>
              </a:avLst>
            </a:prstGeom>
            <a:solidFill>
              <a:schemeClr val="tx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TextBox 19">
              <a:extLst>
                <a:ext uri="{FF2B5EF4-FFF2-40B4-BE49-F238E27FC236}">
                  <a16:creationId xmlns:a16="http://schemas.microsoft.com/office/drawing/2014/main" id="{71ADF46E-D84F-F102-675B-E73394581BBD}"/>
                </a:ext>
              </a:extLst>
            </p:cNvPr>
            <p:cNvSpPr txBox="1"/>
            <p:nvPr/>
          </p:nvSpPr>
          <p:spPr>
            <a:xfrm>
              <a:off x="2924716" y="3439071"/>
              <a:ext cx="1479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1"/>
                  </a:solidFill>
                  <a:latin typeface="Bahnschrift SemiLight" panose="020B0502040204020203" pitchFamily="34" charset="0"/>
                </a:rPr>
                <a:t>Round 2</a:t>
              </a:r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E6115DEE-6E89-C45F-6970-2A4908BC3C3E}"/>
              </a:ext>
            </a:extLst>
          </p:cNvPr>
          <p:cNvGrpSpPr/>
          <p:nvPr/>
        </p:nvGrpSpPr>
        <p:grpSpPr>
          <a:xfrm>
            <a:off x="5825742" y="2718072"/>
            <a:ext cx="2567796" cy="1811331"/>
            <a:chOff x="2067520" y="2718072"/>
            <a:chExt cx="2567796" cy="1811331"/>
          </a:xfrm>
        </p:grpSpPr>
        <p:sp>
          <p:nvSpPr>
            <p:cNvPr id="31" name="Google Shape;4059;p70">
              <a:extLst>
                <a:ext uri="{FF2B5EF4-FFF2-40B4-BE49-F238E27FC236}">
                  <a16:creationId xmlns:a16="http://schemas.microsoft.com/office/drawing/2014/main" id="{CC2095B4-5B3D-AD2F-C13D-48C472CD77C1}"/>
                </a:ext>
              </a:extLst>
            </p:cNvPr>
            <p:cNvSpPr/>
            <p:nvPr/>
          </p:nvSpPr>
          <p:spPr>
            <a:xfrm>
              <a:off x="2067520" y="2718072"/>
              <a:ext cx="2567796" cy="1811331"/>
            </a:xfrm>
            <a:prstGeom prst="chevron">
              <a:avLst>
                <a:gd name="adj" fmla="val 50000"/>
              </a:avLst>
            </a:prstGeom>
            <a:solidFill>
              <a:schemeClr val="tx2">
                <a:alpha val="50000"/>
              </a:schemeClr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TextBox 19">
              <a:extLst>
                <a:ext uri="{FF2B5EF4-FFF2-40B4-BE49-F238E27FC236}">
                  <a16:creationId xmlns:a16="http://schemas.microsoft.com/office/drawing/2014/main" id="{391F6BD9-FAA3-1A45-B376-7DC21E710295}"/>
                </a:ext>
              </a:extLst>
            </p:cNvPr>
            <p:cNvSpPr txBox="1"/>
            <p:nvPr/>
          </p:nvSpPr>
          <p:spPr>
            <a:xfrm>
              <a:off x="2924716" y="3439071"/>
              <a:ext cx="1479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1"/>
                  </a:solidFill>
                  <a:latin typeface="Bahnschrift SemiLight" panose="020B0502040204020203" pitchFamily="34" charset="0"/>
                </a:rPr>
                <a:t>Round 3</a:t>
              </a: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B085C47F-6E52-BE35-4015-84B7143471DC}"/>
              </a:ext>
            </a:extLst>
          </p:cNvPr>
          <p:cNvGrpSpPr/>
          <p:nvPr/>
        </p:nvGrpSpPr>
        <p:grpSpPr>
          <a:xfrm>
            <a:off x="7713150" y="2718072"/>
            <a:ext cx="2567796" cy="1811331"/>
            <a:chOff x="2067520" y="2718072"/>
            <a:chExt cx="2567796" cy="1811331"/>
          </a:xfrm>
        </p:grpSpPr>
        <p:sp>
          <p:nvSpPr>
            <p:cNvPr id="36" name="Google Shape;4059;p70">
              <a:extLst>
                <a:ext uri="{FF2B5EF4-FFF2-40B4-BE49-F238E27FC236}">
                  <a16:creationId xmlns:a16="http://schemas.microsoft.com/office/drawing/2014/main" id="{06735377-CB49-BCB6-C803-840F7EE4D056}"/>
                </a:ext>
              </a:extLst>
            </p:cNvPr>
            <p:cNvSpPr/>
            <p:nvPr/>
          </p:nvSpPr>
          <p:spPr>
            <a:xfrm>
              <a:off x="2067520" y="2718072"/>
              <a:ext cx="2567796" cy="1811331"/>
            </a:xfrm>
            <a:prstGeom prst="chevron">
              <a:avLst>
                <a:gd name="adj" fmla="val 50000"/>
              </a:avLst>
            </a:prstGeom>
            <a:solidFill>
              <a:schemeClr val="tx2">
                <a:alpha val="50000"/>
              </a:schemeClr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TextBox 19">
              <a:extLst>
                <a:ext uri="{FF2B5EF4-FFF2-40B4-BE49-F238E27FC236}">
                  <a16:creationId xmlns:a16="http://schemas.microsoft.com/office/drawing/2014/main" id="{86EB584D-B6E9-5D0B-A8EC-D002AE980CAA}"/>
                </a:ext>
              </a:extLst>
            </p:cNvPr>
            <p:cNvSpPr txBox="1"/>
            <p:nvPr/>
          </p:nvSpPr>
          <p:spPr>
            <a:xfrm>
              <a:off x="2871007" y="3292975"/>
              <a:ext cx="14792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dirty="0">
                  <a:solidFill>
                    <a:schemeClr val="accent1"/>
                  </a:solidFill>
                  <a:latin typeface="Bahnschrift SemiLight" panose="020B0502040204020203" pitchFamily="34" charset="0"/>
                </a:rPr>
                <a:t>. . .</a:t>
              </a:r>
            </a:p>
          </p:txBody>
        </p: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427B8EC1-4E53-10E6-94DA-3945F2132B3A}"/>
              </a:ext>
            </a:extLst>
          </p:cNvPr>
          <p:cNvGrpSpPr/>
          <p:nvPr/>
        </p:nvGrpSpPr>
        <p:grpSpPr>
          <a:xfrm>
            <a:off x="9600558" y="2725864"/>
            <a:ext cx="2567796" cy="1811331"/>
            <a:chOff x="2067520" y="2718072"/>
            <a:chExt cx="2567796" cy="1811331"/>
          </a:xfrm>
        </p:grpSpPr>
        <p:sp>
          <p:nvSpPr>
            <p:cNvPr id="41" name="Google Shape;4059;p70">
              <a:extLst>
                <a:ext uri="{FF2B5EF4-FFF2-40B4-BE49-F238E27FC236}">
                  <a16:creationId xmlns:a16="http://schemas.microsoft.com/office/drawing/2014/main" id="{55A7582E-F4F7-C7B8-4D5E-8EB29592EF23}"/>
                </a:ext>
              </a:extLst>
            </p:cNvPr>
            <p:cNvSpPr/>
            <p:nvPr/>
          </p:nvSpPr>
          <p:spPr>
            <a:xfrm>
              <a:off x="2067520" y="2718072"/>
              <a:ext cx="2567796" cy="1811331"/>
            </a:xfrm>
            <a:prstGeom prst="chevron">
              <a:avLst>
                <a:gd name="adj" fmla="val 50000"/>
              </a:avLst>
            </a:prstGeom>
            <a:solidFill>
              <a:schemeClr val="tx2">
                <a:alpha val="50000"/>
              </a:schemeClr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TextBox 19">
              <a:extLst>
                <a:ext uri="{FF2B5EF4-FFF2-40B4-BE49-F238E27FC236}">
                  <a16:creationId xmlns:a16="http://schemas.microsoft.com/office/drawing/2014/main" id="{9679F239-D235-88FB-6710-83505C60EDDA}"/>
                </a:ext>
              </a:extLst>
            </p:cNvPr>
            <p:cNvSpPr txBox="1"/>
            <p:nvPr/>
          </p:nvSpPr>
          <p:spPr>
            <a:xfrm>
              <a:off x="2924716" y="3439071"/>
              <a:ext cx="1479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1"/>
                  </a:solidFill>
                  <a:latin typeface="Bahnschrift SemiLight" panose="020B0502040204020203" pitchFamily="34" charset="0"/>
                </a:rPr>
                <a:t>Round </a:t>
              </a:r>
              <a:r>
                <a:rPr lang="it-IT" dirty="0">
                  <a:solidFill>
                    <a:schemeClr val="accent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𝑛</a:t>
              </a:r>
              <a:endParaRPr lang="it-IT" dirty="0">
                <a:solidFill>
                  <a:schemeClr val="accent1"/>
                </a:solidFill>
                <a:latin typeface="Bahnschrift SemiLight" panose="020B0502040204020203" pitchFamily="34" charset="0"/>
              </a:endParaRPr>
            </a:p>
          </p:txBody>
        </p:sp>
      </p:grpSp>
      <p:sp>
        <p:nvSpPr>
          <p:cNvPr id="46" name="Google Shape;4059;p70">
            <a:extLst>
              <a:ext uri="{FF2B5EF4-FFF2-40B4-BE49-F238E27FC236}">
                <a16:creationId xmlns:a16="http://schemas.microsoft.com/office/drawing/2014/main" id="{8CDA0B60-F7B8-E004-B988-55285FAE786D}"/>
              </a:ext>
            </a:extLst>
          </p:cNvPr>
          <p:cNvSpPr/>
          <p:nvPr/>
        </p:nvSpPr>
        <p:spPr>
          <a:xfrm>
            <a:off x="11461675" y="2725864"/>
            <a:ext cx="2567796" cy="1811331"/>
          </a:xfrm>
          <a:prstGeom prst="chevron">
            <a:avLst>
              <a:gd name="adj" fmla="val 50000"/>
            </a:avLst>
          </a:prstGeom>
          <a:solidFill>
            <a:schemeClr val="tx2">
              <a:alpha val="50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Elemento grafico 8" descr="Utente con riempimento a tinta unita">
            <a:extLst>
              <a:ext uri="{FF2B5EF4-FFF2-40B4-BE49-F238E27FC236}">
                <a16:creationId xmlns:a16="http://schemas.microsoft.com/office/drawing/2014/main" id="{7FFBC24C-A0F8-F5B8-8BE1-16BED9056F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85818" y="5266698"/>
            <a:ext cx="1466342" cy="1466342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C535C73E-E634-0578-39E7-BFBA4A8D42DB}"/>
              </a:ext>
            </a:extLst>
          </p:cNvPr>
          <p:cNvGrpSpPr/>
          <p:nvPr/>
        </p:nvGrpSpPr>
        <p:grpSpPr>
          <a:xfrm>
            <a:off x="5274797" y="4837108"/>
            <a:ext cx="999839" cy="1627983"/>
            <a:chOff x="5274797" y="4837108"/>
            <a:chExt cx="999839" cy="1627983"/>
          </a:xfrm>
        </p:grpSpPr>
        <p:grpSp>
          <p:nvGrpSpPr>
            <p:cNvPr id="17" name="Gruppo 16">
              <a:extLst>
                <a:ext uri="{FF2B5EF4-FFF2-40B4-BE49-F238E27FC236}">
                  <a16:creationId xmlns:a16="http://schemas.microsoft.com/office/drawing/2014/main" id="{B6177EE7-243D-C3F3-983E-A360B7829BC8}"/>
                </a:ext>
              </a:extLst>
            </p:cNvPr>
            <p:cNvGrpSpPr/>
            <p:nvPr/>
          </p:nvGrpSpPr>
          <p:grpSpPr>
            <a:xfrm rot="374338">
              <a:off x="5274797" y="4837108"/>
              <a:ext cx="999839" cy="1627983"/>
              <a:chOff x="5622983" y="4962304"/>
              <a:chExt cx="473017" cy="836068"/>
            </a:xfrm>
          </p:grpSpPr>
          <p:sp>
            <p:nvSpPr>
              <p:cNvPr id="10" name="Onda 9">
                <a:extLst>
                  <a:ext uri="{FF2B5EF4-FFF2-40B4-BE49-F238E27FC236}">
                    <a16:creationId xmlns:a16="http://schemas.microsoft.com/office/drawing/2014/main" id="{6D1DDEBE-C13B-66DC-F4DE-1A606658DBCD}"/>
                  </a:ext>
                </a:extLst>
              </p:cNvPr>
              <p:cNvSpPr/>
              <p:nvPr/>
            </p:nvSpPr>
            <p:spPr>
              <a:xfrm>
                <a:off x="5622983" y="4962304"/>
                <a:ext cx="473017" cy="427277"/>
              </a:xfrm>
              <a:prstGeom prst="wav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Wave1">
                  <a:avLst/>
                </a:prstTxWarp>
              </a:bodyPr>
              <a:lstStyle/>
              <a:p>
                <a:pPr algn="ctr"/>
                <a:endParaRPr lang="en-GB" sz="700" dirty="0">
                  <a:latin typeface="Bahnschrift SemiLight" panose="020B0502040204020203" pitchFamily="34" charset="0"/>
                </a:endParaRPr>
              </a:p>
            </p:txBody>
          </p:sp>
          <p:cxnSp>
            <p:nvCxnSpPr>
              <p:cNvPr id="14" name="Connettore diritto 13">
                <a:extLst>
                  <a:ext uri="{FF2B5EF4-FFF2-40B4-BE49-F238E27FC236}">
                    <a16:creationId xmlns:a16="http://schemas.microsoft.com/office/drawing/2014/main" id="{C03A6E58-B27C-3483-EEA5-FA8AA52157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2983" y="5003800"/>
                <a:ext cx="0" cy="794572"/>
              </a:xfrm>
              <a:prstGeom prst="line">
                <a:avLst/>
              </a:prstGeom>
              <a:ln w="28575">
                <a:solidFill>
                  <a:srgbClr val="044A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Onda 22">
              <a:extLst>
                <a:ext uri="{FF2B5EF4-FFF2-40B4-BE49-F238E27FC236}">
                  <a16:creationId xmlns:a16="http://schemas.microsoft.com/office/drawing/2014/main" id="{29252936-8081-89E9-C9EF-D7CAF4185581}"/>
                </a:ext>
              </a:extLst>
            </p:cNvPr>
            <p:cNvSpPr/>
            <p:nvPr/>
          </p:nvSpPr>
          <p:spPr>
            <a:xfrm rot="689782">
              <a:off x="5432231" y="4939743"/>
              <a:ext cx="780009" cy="643121"/>
            </a:xfrm>
            <a:prstGeom prst="wave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Wave1">
                <a:avLst/>
              </a:prstTxWarp>
            </a:bodyPr>
            <a:lstStyle/>
            <a:p>
              <a:pPr algn="ctr"/>
              <a:r>
                <a:rPr lang="it-IT" sz="700" dirty="0" err="1">
                  <a:latin typeface="Bahnschrift SemiLight" panose="020B0502040204020203" pitchFamily="34" charset="0"/>
                </a:rPr>
                <a:t>Node</a:t>
              </a:r>
              <a:r>
                <a:rPr lang="it-IT" sz="700" dirty="0">
                  <a:latin typeface="Bahnschrift SemiLight" panose="020B0502040204020203" pitchFamily="34" charset="0"/>
                </a:rPr>
                <a:t> 6</a:t>
              </a:r>
              <a:endParaRPr lang="en-GB" sz="700" dirty="0">
                <a:latin typeface="Bahnschrift Semi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253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E0DECD4C-E5EA-2623-F45C-3637A060B0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200"/>
              </a:spcBef>
            </a:pPr>
            <a:r>
              <a:rPr lang="it-IT" sz="1800" dirty="0" err="1"/>
              <a:t>Asymmetric</a:t>
            </a:r>
            <a:r>
              <a:rPr lang="it-IT" sz="1800" dirty="0"/>
              <a:t> key </a:t>
            </a:r>
            <a:r>
              <a:rPr lang="it-IT" sz="1800" dirty="0" err="1"/>
              <a:t>pair</a:t>
            </a:r>
            <a:endParaRPr lang="it-IT" sz="1800" dirty="0"/>
          </a:p>
          <a:p>
            <a:pPr>
              <a:spcBef>
                <a:spcPts val="200"/>
              </a:spcBef>
            </a:pPr>
            <a:endParaRPr lang="it-IT" sz="1800" dirty="0"/>
          </a:p>
          <a:p>
            <a:pPr>
              <a:spcBef>
                <a:spcPts val="200"/>
              </a:spcBef>
            </a:pPr>
            <a:r>
              <a:rPr lang="en-GB" sz="1800" dirty="0"/>
              <a:t>Trust weight</a:t>
            </a:r>
          </a:p>
          <a:p>
            <a:pPr>
              <a:spcBef>
                <a:spcPts val="200"/>
              </a:spcBef>
            </a:pPr>
            <a:endParaRPr lang="en-GB" sz="1800" dirty="0"/>
          </a:p>
          <a:p>
            <a:pPr>
              <a:spcBef>
                <a:spcPts val="200"/>
              </a:spcBef>
            </a:pPr>
            <a:r>
              <a:rPr lang="en-GB" sz="1800" dirty="0"/>
              <a:t>Role</a:t>
            </a:r>
          </a:p>
          <a:p>
            <a:pPr lvl="1">
              <a:spcBef>
                <a:spcPts val="200"/>
              </a:spcBef>
            </a:pPr>
            <a:r>
              <a:rPr lang="en-GB" sz="1800" dirty="0">
                <a:latin typeface="Bahnschrift SemiLight" panose="020B0502040204020203" pitchFamily="34" charset="0"/>
              </a:rPr>
              <a:t>Root</a:t>
            </a:r>
          </a:p>
          <a:p>
            <a:pPr lvl="1">
              <a:spcBef>
                <a:spcPts val="200"/>
              </a:spcBef>
            </a:pPr>
            <a:r>
              <a:rPr lang="en-GB" sz="1800" dirty="0">
                <a:latin typeface="Bahnschrift SemiLight" panose="020B0502040204020203" pitchFamily="34" charset="0"/>
              </a:rPr>
              <a:t>Intermediate</a:t>
            </a:r>
          </a:p>
          <a:p>
            <a:pPr lvl="1">
              <a:spcBef>
                <a:spcPts val="200"/>
              </a:spcBef>
            </a:pPr>
            <a:r>
              <a:rPr lang="en-GB" sz="1800" dirty="0">
                <a:latin typeface="Bahnschrift SemiLight" panose="020B0502040204020203" pitchFamily="34" charset="0"/>
              </a:rPr>
              <a:t>Ordinary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A3872BBD-7BB7-7E2D-F5FC-E9D32DAB3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DBPKI </a:t>
            </a:r>
            <a:r>
              <a:rPr lang="it-IT" dirty="0" err="1"/>
              <a:t>nodes</a:t>
            </a:r>
            <a:endParaRPr lang="en-GB" dirty="0"/>
          </a:p>
        </p:txBody>
      </p:sp>
      <p:pic>
        <p:nvPicPr>
          <p:cNvPr id="4" name="Graphic 51" descr="Wreath">
            <a:extLst>
              <a:ext uri="{FF2B5EF4-FFF2-40B4-BE49-F238E27FC236}">
                <a16:creationId xmlns:a16="http://schemas.microsoft.com/office/drawing/2014/main" id="{A5AA1282-1C45-E532-549A-18B27D072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40862" y="2686854"/>
            <a:ext cx="446049" cy="438964"/>
          </a:xfrm>
          <a:prstGeom prst="rect">
            <a:avLst/>
          </a:prstGeom>
        </p:spPr>
      </p:pic>
      <p:grpSp>
        <p:nvGrpSpPr>
          <p:cNvPr id="7" name="Group 59">
            <a:extLst>
              <a:ext uri="{FF2B5EF4-FFF2-40B4-BE49-F238E27FC236}">
                <a16:creationId xmlns:a16="http://schemas.microsoft.com/office/drawing/2014/main" id="{693E0156-F2DB-63E5-EA54-0D472C2DB88E}"/>
              </a:ext>
            </a:extLst>
          </p:cNvPr>
          <p:cNvGrpSpPr/>
          <p:nvPr/>
        </p:nvGrpSpPr>
        <p:grpSpPr>
          <a:xfrm>
            <a:off x="3580383" y="2906336"/>
            <a:ext cx="634337" cy="547341"/>
            <a:chOff x="6212856" y="3043166"/>
            <a:chExt cx="866953" cy="793679"/>
          </a:xfrm>
        </p:grpSpPr>
        <p:pic>
          <p:nvPicPr>
            <p:cNvPr id="8" name="Graphic 60" descr="Factory">
              <a:extLst>
                <a:ext uri="{FF2B5EF4-FFF2-40B4-BE49-F238E27FC236}">
                  <a16:creationId xmlns:a16="http://schemas.microsoft.com/office/drawing/2014/main" id="{D1F7F07D-FCCD-7734-1B1D-A0284A72A6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311278" y="3043166"/>
              <a:ext cx="768531" cy="768531"/>
            </a:xfrm>
            <a:prstGeom prst="rect">
              <a:avLst/>
            </a:prstGeom>
          </p:spPr>
        </p:pic>
        <p:sp>
          <p:nvSpPr>
            <p:cNvPr id="10" name="Oval 62">
              <a:extLst>
                <a:ext uri="{FF2B5EF4-FFF2-40B4-BE49-F238E27FC236}">
                  <a16:creationId xmlns:a16="http://schemas.microsoft.com/office/drawing/2014/main" id="{DE7FA9FF-0C5E-8DE3-0E12-8073DB2B790F}"/>
                </a:ext>
              </a:extLst>
            </p:cNvPr>
            <p:cNvSpPr/>
            <p:nvPr/>
          </p:nvSpPr>
          <p:spPr>
            <a:xfrm>
              <a:off x="6271745" y="3505200"/>
              <a:ext cx="335055" cy="275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1" name="Graphic 63" descr="Users">
              <a:extLst>
                <a:ext uri="{FF2B5EF4-FFF2-40B4-BE49-F238E27FC236}">
                  <a16:creationId xmlns:a16="http://schemas.microsoft.com/office/drawing/2014/main" id="{323D5E25-0ED8-A03A-1EA1-3B3963F3E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212856" y="3448721"/>
              <a:ext cx="388124" cy="388124"/>
            </a:xfrm>
            <a:prstGeom prst="rect">
              <a:avLst/>
            </a:prstGeom>
          </p:spPr>
        </p:pic>
      </p:grpSp>
      <p:pic>
        <p:nvPicPr>
          <p:cNvPr id="13" name="Graphic 98" descr="Car">
            <a:extLst>
              <a:ext uri="{FF2B5EF4-FFF2-40B4-BE49-F238E27FC236}">
                <a16:creationId xmlns:a16="http://schemas.microsoft.com/office/drawing/2014/main" id="{8B1F946F-9D9F-83EE-A8DD-C498C67004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90736" y="3345300"/>
            <a:ext cx="446049" cy="439344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9DCC5376-51E3-EA76-BC62-399E247770D0}"/>
              </a:ext>
            </a:extLst>
          </p:cNvPr>
          <p:cNvGrpSpPr/>
          <p:nvPr/>
        </p:nvGrpSpPr>
        <p:grpSpPr>
          <a:xfrm>
            <a:off x="4430608" y="2721552"/>
            <a:ext cx="3283984" cy="714782"/>
            <a:chOff x="4430608" y="2721552"/>
            <a:chExt cx="3283984" cy="714782"/>
          </a:xfrm>
        </p:grpSpPr>
        <p:sp>
          <p:nvSpPr>
            <p:cNvPr id="15" name="Parentesi graffa chiusa 14">
              <a:extLst>
                <a:ext uri="{FF2B5EF4-FFF2-40B4-BE49-F238E27FC236}">
                  <a16:creationId xmlns:a16="http://schemas.microsoft.com/office/drawing/2014/main" id="{F4ECA524-E080-FB49-8140-E604364D0383}"/>
                </a:ext>
              </a:extLst>
            </p:cNvPr>
            <p:cNvSpPr/>
            <p:nvPr/>
          </p:nvSpPr>
          <p:spPr>
            <a:xfrm>
              <a:off x="4430608" y="2721552"/>
              <a:ext cx="381000" cy="714782"/>
            </a:xfrm>
            <a:prstGeom prst="rightBrace">
              <a:avLst>
                <a:gd name="adj1" fmla="val 38333"/>
                <a:gd name="adj2" fmla="val 50000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A88DE266-FDED-4C6E-BACB-22260D48A4EA}"/>
                </a:ext>
              </a:extLst>
            </p:cNvPr>
            <p:cNvSpPr txBox="1"/>
            <p:nvPr/>
          </p:nvSpPr>
          <p:spPr>
            <a:xfrm>
              <a:off x="4783625" y="2894277"/>
              <a:ext cx="293096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dirty="0">
                  <a:solidFill>
                    <a:schemeClr val="lt2"/>
                  </a:solidFill>
                  <a:latin typeface="Bahnschrift SemiLight" panose="020B0502040204020203" pitchFamily="34" charset="0"/>
                  <a:sym typeface="DM Sans"/>
                </a:rPr>
                <a:t>DBPKI consensus group</a:t>
              </a:r>
              <a:endParaRPr lang="en-GB" dirty="0">
                <a:solidFill>
                  <a:schemeClr val="lt2"/>
                </a:solidFill>
                <a:latin typeface="Bahnschrift SemiLight" panose="020B0502040204020203" pitchFamily="34" charset="0"/>
                <a:sym typeface="DM Sans"/>
              </a:endParaRPr>
            </a:p>
          </p:txBody>
        </p:sp>
      </p:grp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C3F7CEB7-61BF-BE8F-1EA8-883E692D0DB5}"/>
              </a:ext>
            </a:extLst>
          </p:cNvPr>
          <p:cNvCxnSpPr>
            <a:cxnSpLocks/>
          </p:cNvCxnSpPr>
          <p:nvPr/>
        </p:nvCxnSpPr>
        <p:spPr>
          <a:xfrm>
            <a:off x="6105555" y="3345300"/>
            <a:ext cx="0" cy="1048024"/>
          </a:xfrm>
          <a:prstGeom prst="straightConnector1">
            <a:avLst/>
          </a:prstGeom>
          <a:ln w="571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uppo 64">
            <a:extLst>
              <a:ext uri="{FF2B5EF4-FFF2-40B4-BE49-F238E27FC236}">
                <a16:creationId xmlns:a16="http://schemas.microsoft.com/office/drawing/2014/main" id="{4716AF27-02CC-2FDC-5B93-EE901A2FE9B0}"/>
              </a:ext>
            </a:extLst>
          </p:cNvPr>
          <p:cNvGrpSpPr/>
          <p:nvPr/>
        </p:nvGrpSpPr>
        <p:grpSpPr>
          <a:xfrm>
            <a:off x="5143219" y="4489915"/>
            <a:ext cx="1905561" cy="1764685"/>
            <a:chOff x="1145627" y="4426945"/>
            <a:chExt cx="2041283" cy="1881352"/>
          </a:xfrm>
        </p:grpSpPr>
        <p:sp>
          <p:nvSpPr>
            <p:cNvPr id="77" name="Rettangolo con angoli arrotondati 76">
              <a:extLst>
                <a:ext uri="{FF2B5EF4-FFF2-40B4-BE49-F238E27FC236}">
                  <a16:creationId xmlns:a16="http://schemas.microsoft.com/office/drawing/2014/main" id="{164498D2-A68C-88B7-86F7-E5A9623BBADB}"/>
                </a:ext>
              </a:extLst>
            </p:cNvPr>
            <p:cNvSpPr/>
            <p:nvPr/>
          </p:nvSpPr>
          <p:spPr>
            <a:xfrm>
              <a:off x="1145627" y="4426945"/>
              <a:ext cx="2041283" cy="1881352"/>
            </a:xfrm>
            <a:prstGeom prst="roundRect">
              <a:avLst/>
            </a:prstGeom>
            <a:solidFill>
              <a:srgbClr val="FFFE9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ttangolo con angoli arrotondati 77">
              <a:extLst>
                <a:ext uri="{FF2B5EF4-FFF2-40B4-BE49-F238E27FC236}">
                  <a16:creationId xmlns:a16="http://schemas.microsoft.com/office/drawing/2014/main" id="{581A1506-2EE9-920D-6B13-F41FE8F60C3C}"/>
                </a:ext>
              </a:extLst>
            </p:cNvPr>
            <p:cNvSpPr/>
            <p:nvPr/>
          </p:nvSpPr>
          <p:spPr>
            <a:xfrm>
              <a:off x="1307047" y="4547814"/>
              <a:ext cx="1718442" cy="518172"/>
            </a:xfrm>
            <a:prstGeom prst="roundRect">
              <a:avLst>
                <a:gd name="adj" fmla="val 50000"/>
              </a:avLst>
            </a:prstGeom>
            <a:solidFill>
              <a:srgbClr val="FFCA1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Block </a:t>
              </a:r>
              <a:r>
                <a:rPr lang="it-IT" sz="1600" dirty="0">
                  <a:solidFill>
                    <a:srgbClr val="044A57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𝑖</a:t>
              </a:r>
              <a:endParaRPr lang="en-GB" sz="1600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</p:grpSp>
      <p:grpSp>
        <p:nvGrpSpPr>
          <p:cNvPr id="117" name="Gruppo 116">
            <a:extLst>
              <a:ext uri="{FF2B5EF4-FFF2-40B4-BE49-F238E27FC236}">
                <a16:creationId xmlns:a16="http://schemas.microsoft.com/office/drawing/2014/main" id="{A6780643-D157-EB87-897B-076D3B36A784}"/>
              </a:ext>
            </a:extLst>
          </p:cNvPr>
          <p:cNvGrpSpPr/>
          <p:nvPr/>
        </p:nvGrpSpPr>
        <p:grpSpPr>
          <a:xfrm>
            <a:off x="-845086" y="4489915"/>
            <a:ext cx="6052613" cy="1764685"/>
            <a:chOff x="-845086" y="4489915"/>
            <a:chExt cx="6052613" cy="1764685"/>
          </a:xfrm>
        </p:grpSpPr>
        <p:grpSp>
          <p:nvGrpSpPr>
            <p:cNvPr id="1019" name="Gruppo 1018">
              <a:extLst>
                <a:ext uri="{FF2B5EF4-FFF2-40B4-BE49-F238E27FC236}">
                  <a16:creationId xmlns:a16="http://schemas.microsoft.com/office/drawing/2014/main" id="{ED2BBD3D-4CBE-4208-FD43-06132AB48C37}"/>
                </a:ext>
              </a:extLst>
            </p:cNvPr>
            <p:cNvGrpSpPr/>
            <p:nvPr/>
          </p:nvGrpSpPr>
          <p:grpSpPr>
            <a:xfrm>
              <a:off x="-845086" y="4489915"/>
              <a:ext cx="1905560" cy="1764685"/>
              <a:chOff x="1140184" y="4426945"/>
              <a:chExt cx="2041282" cy="1881352"/>
            </a:xfrm>
          </p:grpSpPr>
          <p:sp>
            <p:nvSpPr>
              <p:cNvPr id="1020" name="Rettangolo con angoli arrotondati 1019">
                <a:extLst>
                  <a:ext uri="{FF2B5EF4-FFF2-40B4-BE49-F238E27FC236}">
                    <a16:creationId xmlns:a16="http://schemas.microsoft.com/office/drawing/2014/main" id="{1A2D4658-0857-E41C-8DA8-5175F8441C41}"/>
                  </a:ext>
                </a:extLst>
              </p:cNvPr>
              <p:cNvSpPr/>
              <p:nvPr/>
            </p:nvSpPr>
            <p:spPr>
              <a:xfrm>
                <a:off x="1140184" y="4426945"/>
                <a:ext cx="2041282" cy="1881352"/>
              </a:xfrm>
              <a:prstGeom prst="roundRect">
                <a:avLst/>
              </a:prstGeom>
              <a:solidFill>
                <a:srgbClr val="FFFE97">
                  <a:alpha val="50000"/>
                </a:srgbClr>
              </a:solidFill>
              <a:ln>
                <a:solidFill>
                  <a:schemeClr val="accent1">
                    <a:shade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1" name="Rettangolo con angoli arrotondati 1020">
                <a:extLst>
                  <a:ext uri="{FF2B5EF4-FFF2-40B4-BE49-F238E27FC236}">
                    <a16:creationId xmlns:a16="http://schemas.microsoft.com/office/drawing/2014/main" id="{480943BD-3DA6-E895-BEA7-1E2B0247DF98}"/>
                  </a:ext>
                </a:extLst>
              </p:cNvPr>
              <p:cNvSpPr/>
              <p:nvPr/>
            </p:nvSpPr>
            <p:spPr>
              <a:xfrm>
                <a:off x="1307047" y="4547814"/>
                <a:ext cx="1718442" cy="518172"/>
              </a:xfrm>
              <a:prstGeom prst="roundRect">
                <a:avLst>
                  <a:gd name="adj" fmla="val 50000"/>
                </a:avLst>
              </a:prstGeom>
              <a:solidFill>
                <a:srgbClr val="FFCA19">
                  <a:alpha val="50000"/>
                </a:srgbClr>
              </a:solidFill>
              <a:ln>
                <a:solidFill>
                  <a:schemeClr val="accent1">
                    <a:shade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 dirty="0">
                    <a:solidFill>
                      <a:srgbClr val="044A57">
                        <a:alpha val="75000"/>
                      </a:srgbClr>
                    </a:solidFill>
                    <a:latin typeface="Bahnschrift SemiLight" panose="020B0502040204020203" pitchFamily="34" charset="0"/>
                  </a:rPr>
                  <a:t>Block </a:t>
                </a:r>
                <a:r>
                  <a:rPr lang="it-IT" sz="1600" dirty="0">
                    <a:solidFill>
                      <a:srgbClr val="044A57">
                        <a:alpha val="75000"/>
                      </a:srgb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𝑖 </a:t>
                </a:r>
                <a:r>
                  <a:rPr lang="it-IT" sz="1600" dirty="0">
                    <a:solidFill>
                      <a:srgbClr val="044A57">
                        <a:alpha val="75000"/>
                      </a:srgbClr>
                    </a:solidFill>
                    <a:latin typeface="Bahnschrift SemiLight" panose="020B0502040204020203" pitchFamily="34" charset="0"/>
                    <a:ea typeface="Cambria Math" panose="02040503050406030204" pitchFamily="18" charset="0"/>
                  </a:rPr>
                  <a:t>- 2</a:t>
                </a:r>
                <a:endParaRPr lang="en-GB" sz="1600" dirty="0">
                  <a:solidFill>
                    <a:srgbClr val="044A57">
                      <a:alpha val="75000"/>
                    </a:srgbClr>
                  </a:solidFill>
                  <a:latin typeface="Bahnschrift SemiLight" panose="020B0502040204020203" pitchFamily="34" charset="0"/>
                </a:endParaRPr>
              </a:p>
            </p:txBody>
          </p:sp>
        </p:grpSp>
        <p:grpSp>
          <p:nvGrpSpPr>
            <p:cNvPr id="63" name="Gruppo 62">
              <a:extLst>
                <a:ext uri="{FF2B5EF4-FFF2-40B4-BE49-F238E27FC236}">
                  <a16:creationId xmlns:a16="http://schemas.microsoft.com/office/drawing/2014/main" id="{B189E58E-07FB-4F32-D214-7F8B6609335A}"/>
                </a:ext>
              </a:extLst>
            </p:cNvPr>
            <p:cNvGrpSpPr/>
            <p:nvPr/>
          </p:nvGrpSpPr>
          <p:grpSpPr>
            <a:xfrm>
              <a:off x="2137582" y="4489915"/>
              <a:ext cx="1905561" cy="1764685"/>
              <a:chOff x="1145627" y="4426945"/>
              <a:chExt cx="2041283" cy="1881352"/>
            </a:xfrm>
          </p:grpSpPr>
          <p:sp>
            <p:nvSpPr>
              <p:cNvPr id="64" name="Rettangolo con angoli arrotondati 63">
                <a:extLst>
                  <a:ext uri="{FF2B5EF4-FFF2-40B4-BE49-F238E27FC236}">
                    <a16:creationId xmlns:a16="http://schemas.microsoft.com/office/drawing/2014/main" id="{F1CC8B00-B26C-A071-47A2-DF9176C7AC77}"/>
                  </a:ext>
                </a:extLst>
              </p:cNvPr>
              <p:cNvSpPr/>
              <p:nvPr/>
            </p:nvSpPr>
            <p:spPr>
              <a:xfrm>
                <a:off x="1145627" y="4426945"/>
                <a:ext cx="2041283" cy="1881352"/>
              </a:xfrm>
              <a:prstGeom prst="roundRect">
                <a:avLst/>
              </a:prstGeom>
              <a:solidFill>
                <a:srgbClr val="FFFE97">
                  <a:alpha val="50000"/>
                </a:srgbClr>
              </a:solidFill>
              <a:ln>
                <a:solidFill>
                  <a:schemeClr val="accent1">
                    <a:shade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Rettangolo con angoli arrotondati 65">
                <a:extLst>
                  <a:ext uri="{FF2B5EF4-FFF2-40B4-BE49-F238E27FC236}">
                    <a16:creationId xmlns:a16="http://schemas.microsoft.com/office/drawing/2014/main" id="{50674D00-8349-055D-64FC-908DC7C5DAAD}"/>
                  </a:ext>
                </a:extLst>
              </p:cNvPr>
              <p:cNvSpPr/>
              <p:nvPr/>
            </p:nvSpPr>
            <p:spPr>
              <a:xfrm>
                <a:off x="1307047" y="4547814"/>
                <a:ext cx="1718442" cy="518172"/>
              </a:xfrm>
              <a:prstGeom prst="roundRect">
                <a:avLst>
                  <a:gd name="adj" fmla="val 50000"/>
                </a:avLst>
              </a:prstGeom>
              <a:solidFill>
                <a:srgbClr val="FFCA19">
                  <a:alpha val="50000"/>
                </a:srgbClr>
              </a:solidFill>
              <a:ln>
                <a:solidFill>
                  <a:schemeClr val="accent1">
                    <a:shade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 dirty="0">
                    <a:solidFill>
                      <a:srgbClr val="044A57">
                        <a:alpha val="75000"/>
                      </a:srgbClr>
                    </a:solidFill>
                    <a:latin typeface="Bahnschrift SemiLight" panose="020B0502040204020203" pitchFamily="34" charset="0"/>
                  </a:rPr>
                  <a:t>Block </a:t>
                </a:r>
                <a:r>
                  <a:rPr lang="it-IT" sz="1600" dirty="0">
                    <a:solidFill>
                      <a:srgbClr val="044A57">
                        <a:alpha val="75000"/>
                      </a:srgb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𝑖 </a:t>
                </a:r>
                <a:r>
                  <a:rPr lang="it-IT" sz="1600" dirty="0">
                    <a:solidFill>
                      <a:srgbClr val="044A57">
                        <a:alpha val="75000"/>
                      </a:srgbClr>
                    </a:solidFill>
                    <a:latin typeface="Bahnschrift SemiLight" panose="020B0502040204020203" pitchFamily="34" charset="0"/>
                    <a:ea typeface="Cambria Math" panose="02040503050406030204" pitchFamily="18" charset="0"/>
                  </a:rPr>
                  <a:t>- 1</a:t>
                </a:r>
                <a:endParaRPr lang="en-GB" sz="1600" dirty="0">
                  <a:solidFill>
                    <a:srgbClr val="044A57">
                      <a:alpha val="75000"/>
                    </a:srgbClr>
                  </a:solidFill>
                  <a:latin typeface="Bahnschrift SemiLight" panose="020B0502040204020203" pitchFamily="34" charset="0"/>
                </a:endParaRPr>
              </a:p>
            </p:txBody>
          </p:sp>
        </p:grpSp>
        <p:grpSp>
          <p:nvGrpSpPr>
            <p:cNvPr id="67" name="Gruppo 66">
              <a:extLst>
                <a:ext uri="{FF2B5EF4-FFF2-40B4-BE49-F238E27FC236}">
                  <a16:creationId xmlns:a16="http://schemas.microsoft.com/office/drawing/2014/main" id="{A2039F66-D005-BA30-F8BD-0C4B6081378E}"/>
                </a:ext>
              </a:extLst>
            </p:cNvPr>
            <p:cNvGrpSpPr/>
            <p:nvPr/>
          </p:nvGrpSpPr>
          <p:grpSpPr>
            <a:xfrm>
              <a:off x="985508" y="5403656"/>
              <a:ext cx="1216382" cy="96797"/>
              <a:chOff x="3236777" y="5344988"/>
              <a:chExt cx="1216382" cy="96797"/>
            </a:xfrm>
          </p:grpSpPr>
          <p:grpSp>
            <p:nvGrpSpPr>
              <p:cNvPr id="68" name="Gruppo 67">
                <a:extLst>
                  <a:ext uri="{FF2B5EF4-FFF2-40B4-BE49-F238E27FC236}">
                    <a16:creationId xmlns:a16="http://schemas.microsoft.com/office/drawing/2014/main" id="{77ACD9C7-B51D-9247-E295-DB1DD6AA8975}"/>
                  </a:ext>
                </a:extLst>
              </p:cNvPr>
              <p:cNvGrpSpPr/>
              <p:nvPr/>
            </p:nvGrpSpPr>
            <p:grpSpPr>
              <a:xfrm>
                <a:off x="3387159" y="5344988"/>
                <a:ext cx="1066000" cy="96797"/>
                <a:chOff x="8641897" y="3034504"/>
                <a:chExt cx="1066000" cy="96797"/>
              </a:xfrm>
            </p:grpSpPr>
            <p:sp>
              <p:nvSpPr>
                <p:cNvPr id="70" name="Rectangle: Rounded Corners 8">
                  <a:extLst>
                    <a:ext uri="{FF2B5EF4-FFF2-40B4-BE49-F238E27FC236}">
                      <a16:creationId xmlns:a16="http://schemas.microsoft.com/office/drawing/2014/main" id="{30FB2467-2CAB-CE9A-973B-218AFB99E6FF}"/>
                    </a:ext>
                  </a:extLst>
                </p:cNvPr>
                <p:cNvSpPr/>
                <p:nvPr/>
              </p:nvSpPr>
              <p:spPr>
                <a:xfrm>
                  <a:off x="8641897" y="3035382"/>
                  <a:ext cx="163295" cy="95919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1" name="Rectangle: Rounded Corners 156">
                  <a:extLst>
                    <a:ext uri="{FF2B5EF4-FFF2-40B4-BE49-F238E27FC236}">
                      <a16:creationId xmlns:a16="http://schemas.microsoft.com/office/drawing/2014/main" id="{D864953B-6AFB-3B64-C6F1-B322588B983A}"/>
                    </a:ext>
                  </a:extLst>
                </p:cNvPr>
                <p:cNvSpPr/>
                <p:nvPr/>
              </p:nvSpPr>
              <p:spPr>
                <a:xfrm>
                  <a:off x="8898225" y="3035382"/>
                  <a:ext cx="163295" cy="95919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2" name="Rectangle: Rounded Corners 291">
                  <a:extLst>
                    <a:ext uri="{FF2B5EF4-FFF2-40B4-BE49-F238E27FC236}">
                      <a16:creationId xmlns:a16="http://schemas.microsoft.com/office/drawing/2014/main" id="{CC01826B-FD0C-ACCF-9539-B854D6F97C43}"/>
                    </a:ext>
                  </a:extLst>
                </p:cNvPr>
                <p:cNvSpPr/>
                <p:nvPr/>
              </p:nvSpPr>
              <p:spPr>
                <a:xfrm>
                  <a:off x="8766973" y="3063879"/>
                  <a:ext cx="163295" cy="3495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73" name="Rectangle: Rounded Corners 296">
                  <a:extLst>
                    <a:ext uri="{FF2B5EF4-FFF2-40B4-BE49-F238E27FC236}">
                      <a16:creationId xmlns:a16="http://schemas.microsoft.com/office/drawing/2014/main" id="{8C3A6C48-41B0-A34D-408B-C6185311095F}"/>
                    </a:ext>
                  </a:extLst>
                </p:cNvPr>
                <p:cNvSpPr/>
                <p:nvPr/>
              </p:nvSpPr>
              <p:spPr>
                <a:xfrm>
                  <a:off x="9029743" y="3063724"/>
                  <a:ext cx="163295" cy="34959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4" name="Rectangle: Rounded Corners 298">
                  <a:extLst>
                    <a:ext uri="{FF2B5EF4-FFF2-40B4-BE49-F238E27FC236}">
                      <a16:creationId xmlns:a16="http://schemas.microsoft.com/office/drawing/2014/main" id="{7DCAF1EA-168F-7930-08E2-0EFEB0378A48}"/>
                    </a:ext>
                  </a:extLst>
                </p:cNvPr>
                <p:cNvSpPr/>
                <p:nvPr/>
              </p:nvSpPr>
              <p:spPr>
                <a:xfrm>
                  <a:off x="9156758" y="3034504"/>
                  <a:ext cx="163295" cy="9591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5" name="Rectangle: Rounded Corners 299">
                  <a:extLst>
                    <a:ext uri="{FF2B5EF4-FFF2-40B4-BE49-F238E27FC236}">
                      <a16:creationId xmlns:a16="http://schemas.microsoft.com/office/drawing/2014/main" id="{BB2DF959-C3EE-F06B-5166-FEB3D3558E12}"/>
                    </a:ext>
                  </a:extLst>
                </p:cNvPr>
                <p:cNvSpPr/>
                <p:nvPr/>
              </p:nvSpPr>
              <p:spPr>
                <a:xfrm>
                  <a:off x="9413087" y="3034505"/>
                  <a:ext cx="163295" cy="9591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6" name="Rectangle: Rounded Corners 300">
                  <a:extLst>
                    <a:ext uri="{FF2B5EF4-FFF2-40B4-BE49-F238E27FC236}">
                      <a16:creationId xmlns:a16="http://schemas.microsoft.com/office/drawing/2014/main" id="{3AB8D2BB-839F-87CC-AE90-A6AE128BED76}"/>
                    </a:ext>
                  </a:extLst>
                </p:cNvPr>
                <p:cNvSpPr/>
                <p:nvPr/>
              </p:nvSpPr>
              <p:spPr>
                <a:xfrm>
                  <a:off x="9286068" y="3063002"/>
                  <a:ext cx="163295" cy="3495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9" name="Rectangle: Rounded Corners 301">
                  <a:extLst>
                    <a:ext uri="{FF2B5EF4-FFF2-40B4-BE49-F238E27FC236}">
                      <a16:creationId xmlns:a16="http://schemas.microsoft.com/office/drawing/2014/main" id="{8D4A37C2-B6FC-CFA5-8D41-6B0C82EB81A0}"/>
                    </a:ext>
                  </a:extLst>
                </p:cNvPr>
                <p:cNvSpPr/>
                <p:nvPr/>
              </p:nvSpPr>
              <p:spPr>
                <a:xfrm>
                  <a:off x="9544602" y="3062847"/>
                  <a:ext cx="163295" cy="3495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69" name="Rectangle: Rounded Corners 301">
                <a:extLst>
                  <a:ext uri="{FF2B5EF4-FFF2-40B4-BE49-F238E27FC236}">
                    <a16:creationId xmlns:a16="http://schemas.microsoft.com/office/drawing/2014/main" id="{692A93DE-2BF2-F3DA-F9DA-0555A0D92950}"/>
                  </a:ext>
                </a:extLst>
              </p:cNvPr>
              <p:cNvSpPr/>
              <p:nvPr/>
            </p:nvSpPr>
            <p:spPr>
              <a:xfrm>
                <a:off x="3236777" y="5373331"/>
                <a:ext cx="163295" cy="34958"/>
              </a:xfrm>
              <a:prstGeom prst="roundRect">
                <a:avLst>
                  <a:gd name="adj" fmla="val 38819"/>
                </a:avLst>
              </a:prstGeom>
              <a:noFill/>
              <a:ln w="381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97" name="Gruppo 96">
              <a:extLst>
                <a:ext uri="{FF2B5EF4-FFF2-40B4-BE49-F238E27FC236}">
                  <a16:creationId xmlns:a16="http://schemas.microsoft.com/office/drawing/2014/main" id="{CD58B752-C304-CEF3-A27A-4769FF63BC53}"/>
                </a:ext>
              </a:extLst>
            </p:cNvPr>
            <p:cNvGrpSpPr/>
            <p:nvPr/>
          </p:nvGrpSpPr>
          <p:grpSpPr>
            <a:xfrm>
              <a:off x="3991145" y="5403656"/>
              <a:ext cx="1216382" cy="96797"/>
              <a:chOff x="3236777" y="5344988"/>
              <a:chExt cx="1216382" cy="96797"/>
            </a:xfrm>
          </p:grpSpPr>
          <p:grpSp>
            <p:nvGrpSpPr>
              <p:cNvPr id="98" name="Gruppo 97">
                <a:extLst>
                  <a:ext uri="{FF2B5EF4-FFF2-40B4-BE49-F238E27FC236}">
                    <a16:creationId xmlns:a16="http://schemas.microsoft.com/office/drawing/2014/main" id="{C06B914A-1D4C-6F4B-5E04-A374FE26070D}"/>
                  </a:ext>
                </a:extLst>
              </p:cNvPr>
              <p:cNvGrpSpPr/>
              <p:nvPr/>
            </p:nvGrpSpPr>
            <p:grpSpPr>
              <a:xfrm>
                <a:off x="3387159" y="5344988"/>
                <a:ext cx="1066000" cy="96797"/>
                <a:chOff x="8641897" y="3034504"/>
                <a:chExt cx="1066000" cy="96797"/>
              </a:xfrm>
            </p:grpSpPr>
            <p:sp>
              <p:nvSpPr>
                <p:cNvPr id="100" name="Rectangle: Rounded Corners 8">
                  <a:extLst>
                    <a:ext uri="{FF2B5EF4-FFF2-40B4-BE49-F238E27FC236}">
                      <a16:creationId xmlns:a16="http://schemas.microsoft.com/office/drawing/2014/main" id="{C19B6C33-5848-4C80-B408-6E385EC39890}"/>
                    </a:ext>
                  </a:extLst>
                </p:cNvPr>
                <p:cNvSpPr/>
                <p:nvPr/>
              </p:nvSpPr>
              <p:spPr>
                <a:xfrm>
                  <a:off x="8641897" y="3035382"/>
                  <a:ext cx="163295" cy="95919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1" name="Rectangle: Rounded Corners 156">
                  <a:extLst>
                    <a:ext uri="{FF2B5EF4-FFF2-40B4-BE49-F238E27FC236}">
                      <a16:creationId xmlns:a16="http://schemas.microsoft.com/office/drawing/2014/main" id="{A68E4863-1BD2-3B2E-3100-9E1FC58E028F}"/>
                    </a:ext>
                  </a:extLst>
                </p:cNvPr>
                <p:cNvSpPr/>
                <p:nvPr/>
              </p:nvSpPr>
              <p:spPr>
                <a:xfrm>
                  <a:off x="8898225" y="3035382"/>
                  <a:ext cx="163295" cy="95919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2" name="Rectangle: Rounded Corners 291">
                  <a:extLst>
                    <a:ext uri="{FF2B5EF4-FFF2-40B4-BE49-F238E27FC236}">
                      <a16:creationId xmlns:a16="http://schemas.microsoft.com/office/drawing/2014/main" id="{98FC9DDC-5461-2C65-3504-7D4861EC5322}"/>
                    </a:ext>
                  </a:extLst>
                </p:cNvPr>
                <p:cNvSpPr/>
                <p:nvPr/>
              </p:nvSpPr>
              <p:spPr>
                <a:xfrm>
                  <a:off x="8766973" y="3063879"/>
                  <a:ext cx="163295" cy="3495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103" name="Rectangle: Rounded Corners 296">
                  <a:extLst>
                    <a:ext uri="{FF2B5EF4-FFF2-40B4-BE49-F238E27FC236}">
                      <a16:creationId xmlns:a16="http://schemas.microsoft.com/office/drawing/2014/main" id="{704350D8-726C-212F-9DF0-282C0B37957B}"/>
                    </a:ext>
                  </a:extLst>
                </p:cNvPr>
                <p:cNvSpPr/>
                <p:nvPr/>
              </p:nvSpPr>
              <p:spPr>
                <a:xfrm>
                  <a:off x="9029743" y="3063724"/>
                  <a:ext cx="163295" cy="34959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4" name="Rectangle: Rounded Corners 298">
                  <a:extLst>
                    <a:ext uri="{FF2B5EF4-FFF2-40B4-BE49-F238E27FC236}">
                      <a16:creationId xmlns:a16="http://schemas.microsoft.com/office/drawing/2014/main" id="{FA6B162F-8E0D-3202-E812-1371F80786DB}"/>
                    </a:ext>
                  </a:extLst>
                </p:cNvPr>
                <p:cNvSpPr/>
                <p:nvPr/>
              </p:nvSpPr>
              <p:spPr>
                <a:xfrm>
                  <a:off x="9156758" y="3034504"/>
                  <a:ext cx="163295" cy="9591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5" name="Rectangle: Rounded Corners 299">
                  <a:extLst>
                    <a:ext uri="{FF2B5EF4-FFF2-40B4-BE49-F238E27FC236}">
                      <a16:creationId xmlns:a16="http://schemas.microsoft.com/office/drawing/2014/main" id="{9F84DF39-DADD-2FF1-6640-F56195D9EB8D}"/>
                    </a:ext>
                  </a:extLst>
                </p:cNvPr>
                <p:cNvSpPr/>
                <p:nvPr/>
              </p:nvSpPr>
              <p:spPr>
                <a:xfrm>
                  <a:off x="9413087" y="3034505"/>
                  <a:ext cx="163295" cy="9591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6" name="Rectangle: Rounded Corners 300">
                  <a:extLst>
                    <a:ext uri="{FF2B5EF4-FFF2-40B4-BE49-F238E27FC236}">
                      <a16:creationId xmlns:a16="http://schemas.microsoft.com/office/drawing/2014/main" id="{E21F40EA-9D7B-D80D-E0CD-D4477CCA2310}"/>
                    </a:ext>
                  </a:extLst>
                </p:cNvPr>
                <p:cNvSpPr/>
                <p:nvPr/>
              </p:nvSpPr>
              <p:spPr>
                <a:xfrm>
                  <a:off x="9286068" y="3063002"/>
                  <a:ext cx="163295" cy="3495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7" name="Rectangle: Rounded Corners 301">
                  <a:extLst>
                    <a:ext uri="{FF2B5EF4-FFF2-40B4-BE49-F238E27FC236}">
                      <a16:creationId xmlns:a16="http://schemas.microsoft.com/office/drawing/2014/main" id="{B0A4ABC3-2338-D44F-77D6-0D1A323753AC}"/>
                    </a:ext>
                  </a:extLst>
                </p:cNvPr>
                <p:cNvSpPr/>
                <p:nvPr/>
              </p:nvSpPr>
              <p:spPr>
                <a:xfrm>
                  <a:off x="9544602" y="3062847"/>
                  <a:ext cx="163295" cy="34958"/>
                </a:xfrm>
                <a:prstGeom prst="roundRect">
                  <a:avLst>
                    <a:gd name="adj" fmla="val 38819"/>
                  </a:avLst>
                </a:prstGeom>
                <a:noFill/>
                <a:ln w="38100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99" name="Rectangle: Rounded Corners 301">
                <a:extLst>
                  <a:ext uri="{FF2B5EF4-FFF2-40B4-BE49-F238E27FC236}">
                    <a16:creationId xmlns:a16="http://schemas.microsoft.com/office/drawing/2014/main" id="{47ADB31A-767E-03E5-1299-786C1CD5DBC2}"/>
                  </a:ext>
                </a:extLst>
              </p:cNvPr>
              <p:cNvSpPr/>
              <p:nvPr/>
            </p:nvSpPr>
            <p:spPr>
              <a:xfrm>
                <a:off x="3236777" y="5373331"/>
                <a:ext cx="163295" cy="34958"/>
              </a:xfrm>
              <a:prstGeom prst="roundRect">
                <a:avLst>
                  <a:gd name="adj" fmla="val 38819"/>
                </a:avLst>
              </a:prstGeom>
              <a:noFill/>
              <a:ln w="381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grpSp>
        <p:nvGrpSpPr>
          <p:cNvPr id="185" name="Google Shape;10001;p71">
            <a:extLst>
              <a:ext uri="{FF2B5EF4-FFF2-40B4-BE49-F238E27FC236}">
                <a16:creationId xmlns:a16="http://schemas.microsoft.com/office/drawing/2014/main" id="{62DB30E5-529A-08AC-8713-BA0FD8914E37}"/>
              </a:ext>
            </a:extLst>
          </p:cNvPr>
          <p:cNvGrpSpPr/>
          <p:nvPr/>
        </p:nvGrpSpPr>
        <p:grpSpPr>
          <a:xfrm>
            <a:off x="8329808" y="765206"/>
            <a:ext cx="3026692" cy="1714947"/>
            <a:chOff x="3597785" y="3065882"/>
            <a:chExt cx="2241344" cy="1330656"/>
          </a:xfrm>
        </p:grpSpPr>
        <p:grpSp>
          <p:nvGrpSpPr>
            <p:cNvPr id="186" name="Google Shape;10002;p71">
              <a:extLst>
                <a:ext uri="{FF2B5EF4-FFF2-40B4-BE49-F238E27FC236}">
                  <a16:creationId xmlns:a16="http://schemas.microsoft.com/office/drawing/2014/main" id="{791ABC3F-663E-775F-7355-88D28ABBC8DC}"/>
                </a:ext>
              </a:extLst>
            </p:cNvPr>
            <p:cNvGrpSpPr/>
            <p:nvPr/>
          </p:nvGrpSpPr>
          <p:grpSpPr>
            <a:xfrm>
              <a:off x="5296908" y="3937355"/>
              <a:ext cx="143198" cy="32380"/>
              <a:chOff x="5296908" y="3937355"/>
              <a:chExt cx="143198" cy="32380"/>
            </a:xfrm>
          </p:grpSpPr>
          <p:sp>
            <p:nvSpPr>
              <p:cNvPr id="990" name="Google Shape;10003;p71">
                <a:extLst>
                  <a:ext uri="{FF2B5EF4-FFF2-40B4-BE49-F238E27FC236}">
                    <a16:creationId xmlns:a16="http://schemas.microsoft.com/office/drawing/2014/main" id="{9FA530DD-59D9-4D2D-7697-C7EB4F4BDC31}"/>
                  </a:ext>
                </a:extLst>
              </p:cNvPr>
              <p:cNvSpPr/>
              <p:nvPr/>
            </p:nvSpPr>
            <p:spPr>
              <a:xfrm>
                <a:off x="5319457" y="3952794"/>
                <a:ext cx="111895" cy="8"/>
              </a:xfrm>
              <a:custGeom>
                <a:avLst/>
                <a:gdLst/>
                <a:ahLst/>
                <a:cxnLst/>
                <a:rect l="l" t="t" r="r" b="b"/>
                <a:pathLst>
                  <a:path w="14227" h="1" fill="none" extrusionOk="0">
                    <a:moveTo>
                      <a:pt x="1" y="0"/>
                    </a:moveTo>
                    <a:lnTo>
                      <a:pt x="14227" y="0"/>
                    </a:lnTo>
                  </a:path>
                </a:pathLst>
              </a:custGeom>
              <a:noFill/>
              <a:ln w="1825" cap="flat" cmpd="sng">
                <a:solidFill>
                  <a:schemeClr val="tx2"/>
                </a:solidFill>
                <a:prstDash val="solid"/>
                <a:miter lim="1209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91" name="Google Shape;10004;p71">
                <a:extLst>
                  <a:ext uri="{FF2B5EF4-FFF2-40B4-BE49-F238E27FC236}">
                    <a16:creationId xmlns:a16="http://schemas.microsoft.com/office/drawing/2014/main" id="{8234738F-8EC3-CB43-731F-C0A9F047AA66}"/>
                  </a:ext>
                </a:extLst>
              </p:cNvPr>
              <p:cNvGrpSpPr/>
              <p:nvPr/>
            </p:nvGrpSpPr>
            <p:grpSpPr>
              <a:xfrm>
                <a:off x="5402331" y="3937355"/>
                <a:ext cx="37776" cy="32380"/>
                <a:chOff x="5402331" y="3937355"/>
                <a:chExt cx="37776" cy="32380"/>
              </a:xfrm>
            </p:grpSpPr>
            <p:sp>
              <p:nvSpPr>
                <p:cNvPr id="995" name="Google Shape;10005;p71">
                  <a:extLst>
                    <a:ext uri="{FF2B5EF4-FFF2-40B4-BE49-F238E27FC236}">
                      <a16:creationId xmlns:a16="http://schemas.microsoft.com/office/drawing/2014/main" id="{1B61E75D-DDF9-3589-2DA7-9C026ADAC7C0}"/>
                    </a:ext>
                  </a:extLst>
                </p:cNvPr>
                <p:cNvSpPr/>
                <p:nvPr/>
              </p:nvSpPr>
              <p:spPr>
                <a:xfrm>
                  <a:off x="5402331" y="3937355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1"/>
                      </a:moveTo>
                      <a:cubicBezTo>
                        <a:pt x="2231" y="1"/>
                        <a:pt x="1714" y="189"/>
                        <a:pt x="1294" y="609"/>
                      </a:cubicBezTo>
                      <a:cubicBezTo>
                        <a:pt x="0" y="1903"/>
                        <a:pt x="919" y="4117"/>
                        <a:pt x="2746" y="4117"/>
                      </a:cubicBezTo>
                      <a:cubicBezTo>
                        <a:pt x="3883" y="4117"/>
                        <a:pt x="4802" y="3185"/>
                        <a:pt x="4802" y="2060"/>
                      </a:cubicBezTo>
                      <a:cubicBezTo>
                        <a:pt x="4802" y="818"/>
                        <a:pt x="3792" y="1"/>
                        <a:pt x="273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6" name="Google Shape;10006;p71">
                  <a:extLst>
                    <a:ext uri="{FF2B5EF4-FFF2-40B4-BE49-F238E27FC236}">
                      <a16:creationId xmlns:a16="http://schemas.microsoft.com/office/drawing/2014/main" id="{C7D8F2FA-532C-4F63-6837-41820EDEC21A}"/>
                    </a:ext>
                  </a:extLst>
                </p:cNvPr>
                <p:cNvSpPr/>
                <p:nvPr/>
              </p:nvSpPr>
              <p:spPr>
                <a:xfrm>
                  <a:off x="5415174" y="3946990"/>
                  <a:ext cx="15321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8" h="1661" extrusionOk="0">
                      <a:moveTo>
                        <a:pt x="1113" y="1"/>
                      </a:moveTo>
                      <a:cubicBezTo>
                        <a:pt x="375" y="1"/>
                        <a:pt x="0" y="896"/>
                        <a:pt x="532" y="1416"/>
                      </a:cubicBezTo>
                      <a:cubicBezTo>
                        <a:pt x="701" y="1585"/>
                        <a:pt x="910" y="1661"/>
                        <a:pt x="1114" y="1661"/>
                      </a:cubicBezTo>
                      <a:cubicBezTo>
                        <a:pt x="1540" y="1661"/>
                        <a:pt x="1948" y="1333"/>
                        <a:pt x="1948" y="835"/>
                      </a:cubicBezTo>
                      <a:cubicBezTo>
                        <a:pt x="1948" y="376"/>
                        <a:pt x="1573" y="1"/>
                        <a:pt x="111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92" name="Google Shape;10007;p71">
                <a:extLst>
                  <a:ext uri="{FF2B5EF4-FFF2-40B4-BE49-F238E27FC236}">
                    <a16:creationId xmlns:a16="http://schemas.microsoft.com/office/drawing/2014/main" id="{910CCD08-C1A7-0968-B6C9-C89AF0F1374F}"/>
                  </a:ext>
                </a:extLst>
              </p:cNvPr>
              <p:cNvGrpSpPr/>
              <p:nvPr/>
            </p:nvGrpSpPr>
            <p:grpSpPr>
              <a:xfrm>
                <a:off x="5296908" y="3937355"/>
                <a:ext cx="37783" cy="32380"/>
                <a:chOff x="5296908" y="3937355"/>
                <a:chExt cx="37783" cy="32380"/>
              </a:xfrm>
            </p:grpSpPr>
            <p:sp>
              <p:nvSpPr>
                <p:cNvPr id="993" name="Google Shape;10008;p71">
                  <a:extLst>
                    <a:ext uri="{FF2B5EF4-FFF2-40B4-BE49-F238E27FC236}">
                      <a16:creationId xmlns:a16="http://schemas.microsoft.com/office/drawing/2014/main" id="{A6D33F3E-DA01-4E35-C10A-17C420B49EDE}"/>
                    </a:ext>
                  </a:extLst>
                </p:cNvPr>
                <p:cNvSpPr/>
                <p:nvPr/>
              </p:nvSpPr>
              <p:spPr>
                <a:xfrm>
                  <a:off x="5296908" y="3937355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8" y="1"/>
                      </a:moveTo>
                      <a:cubicBezTo>
                        <a:pt x="2231" y="1"/>
                        <a:pt x="1715" y="189"/>
                        <a:pt x="1295" y="609"/>
                      </a:cubicBezTo>
                      <a:cubicBezTo>
                        <a:pt x="1" y="1903"/>
                        <a:pt x="920" y="4117"/>
                        <a:pt x="2747" y="4117"/>
                      </a:cubicBezTo>
                      <a:cubicBezTo>
                        <a:pt x="3884" y="4117"/>
                        <a:pt x="4803" y="3185"/>
                        <a:pt x="4803" y="2060"/>
                      </a:cubicBezTo>
                      <a:cubicBezTo>
                        <a:pt x="4803" y="818"/>
                        <a:pt x="3792" y="1"/>
                        <a:pt x="273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4" name="Google Shape;10009;p71">
                  <a:extLst>
                    <a:ext uri="{FF2B5EF4-FFF2-40B4-BE49-F238E27FC236}">
                      <a16:creationId xmlns:a16="http://schemas.microsoft.com/office/drawing/2014/main" id="{33AFA880-ED6D-3C5A-3F84-B6F1BD0E92B0}"/>
                    </a:ext>
                  </a:extLst>
                </p:cNvPr>
                <p:cNvSpPr/>
                <p:nvPr/>
              </p:nvSpPr>
              <p:spPr>
                <a:xfrm>
                  <a:off x="5309846" y="3946990"/>
                  <a:ext cx="15235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61" extrusionOk="0">
                      <a:moveTo>
                        <a:pt x="1102" y="1"/>
                      </a:moveTo>
                      <a:cubicBezTo>
                        <a:pt x="364" y="1"/>
                        <a:pt x="1" y="896"/>
                        <a:pt x="521" y="1416"/>
                      </a:cubicBezTo>
                      <a:cubicBezTo>
                        <a:pt x="690" y="1585"/>
                        <a:pt x="899" y="1661"/>
                        <a:pt x="1103" y="1661"/>
                      </a:cubicBezTo>
                      <a:cubicBezTo>
                        <a:pt x="1528" y="1661"/>
                        <a:pt x="1936" y="1333"/>
                        <a:pt x="1936" y="835"/>
                      </a:cubicBezTo>
                      <a:cubicBezTo>
                        <a:pt x="1936" y="376"/>
                        <a:pt x="1561" y="1"/>
                        <a:pt x="110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87" name="Google Shape;10010;p71">
              <a:extLst>
                <a:ext uri="{FF2B5EF4-FFF2-40B4-BE49-F238E27FC236}">
                  <a16:creationId xmlns:a16="http://schemas.microsoft.com/office/drawing/2014/main" id="{55C10BAD-0A98-D610-AA97-DB81E75EED2A}"/>
                </a:ext>
              </a:extLst>
            </p:cNvPr>
            <p:cNvGrpSpPr/>
            <p:nvPr/>
          </p:nvGrpSpPr>
          <p:grpSpPr>
            <a:xfrm>
              <a:off x="4724163" y="3119631"/>
              <a:ext cx="120838" cy="84218"/>
              <a:chOff x="4724163" y="3119631"/>
              <a:chExt cx="120838" cy="84218"/>
            </a:xfrm>
          </p:grpSpPr>
          <p:grpSp>
            <p:nvGrpSpPr>
              <p:cNvPr id="975" name="Google Shape;10011;p71">
                <a:extLst>
                  <a:ext uri="{FF2B5EF4-FFF2-40B4-BE49-F238E27FC236}">
                    <a16:creationId xmlns:a16="http://schemas.microsoft.com/office/drawing/2014/main" id="{6957365A-3370-89DF-F061-C2DF3DAEEEBE}"/>
                  </a:ext>
                </a:extLst>
              </p:cNvPr>
              <p:cNvGrpSpPr/>
              <p:nvPr/>
            </p:nvGrpSpPr>
            <p:grpSpPr>
              <a:xfrm>
                <a:off x="4746712" y="3132773"/>
                <a:ext cx="86869" cy="56424"/>
                <a:chOff x="4746712" y="3132773"/>
                <a:chExt cx="86869" cy="56424"/>
              </a:xfrm>
            </p:grpSpPr>
            <p:sp>
              <p:nvSpPr>
                <p:cNvPr id="988" name="Google Shape;10012;p71">
                  <a:extLst>
                    <a:ext uri="{FF2B5EF4-FFF2-40B4-BE49-F238E27FC236}">
                      <a16:creationId xmlns:a16="http://schemas.microsoft.com/office/drawing/2014/main" id="{802EF3D5-A54B-E665-1A46-6048A01057F8}"/>
                    </a:ext>
                  </a:extLst>
                </p:cNvPr>
                <p:cNvSpPr/>
                <p:nvPr/>
              </p:nvSpPr>
              <p:spPr>
                <a:xfrm>
                  <a:off x="4746712" y="3132773"/>
                  <a:ext cx="86869" cy="564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45" h="7174" fill="none" extrusionOk="0">
                      <a:moveTo>
                        <a:pt x="0" y="1597"/>
                      </a:moveTo>
                      <a:cubicBezTo>
                        <a:pt x="242" y="1743"/>
                        <a:pt x="3532" y="7174"/>
                        <a:pt x="3532" y="7174"/>
                      </a:cubicBezTo>
                      <a:lnTo>
                        <a:pt x="6290" y="3315"/>
                      </a:lnTo>
                      <a:lnTo>
                        <a:pt x="11044" y="1"/>
                      </a:lnTo>
                      <a:close/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9" name="Google Shape;10013;p71">
                  <a:extLst>
                    <a:ext uri="{FF2B5EF4-FFF2-40B4-BE49-F238E27FC236}">
                      <a16:creationId xmlns:a16="http://schemas.microsoft.com/office/drawing/2014/main" id="{CC4D97F3-5369-9EDF-5A4B-86DEC33A7256}"/>
                    </a:ext>
                  </a:extLst>
                </p:cNvPr>
                <p:cNvSpPr/>
                <p:nvPr/>
              </p:nvSpPr>
              <p:spPr>
                <a:xfrm>
                  <a:off x="4746712" y="3145334"/>
                  <a:ext cx="49479" cy="13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91" h="1719" fill="none" extrusionOk="0">
                      <a:moveTo>
                        <a:pt x="0" y="0"/>
                      </a:moveTo>
                      <a:lnTo>
                        <a:pt x="6290" y="1718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76" name="Google Shape;10014;p71">
                <a:extLst>
                  <a:ext uri="{FF2B5EF4-FFF2-40B4-BE49-F238E27FC236}">
                    <a16:creationId xmlns:a16="http://schemas.microsoft.com/office/drawing/2014/main" id="{8F3DB127-2879-111D-8EFE-4F5D70C4CC07}"/>
                  </a:ext>
                </a:extLst>
              </p:cNvPr>
              <p:cNvGrpSpPr/>
              <p:nvPr/>
            </p:nvGrpSpPr>
            <p:grpSpPr>
              <a:xfrm>
                <a:off x="4773634" y="3143336"/>
                <a:ext cx="37776" cy="32451"/>
                <a:chOff x="4773634" y="3143336"/>
                <a:chExt cx="37776" cy="32451"/>
              </a:xfrm>
            </p:grpSpPr>
            <p:sp>
              <p:nvSpPr>
                <p:cNvPr id="986" name="Google Shape;10015;p71">
                  <a:extLst>
                    <a:ext uri="{FF2B5EF4-FFF2-40B4-BE49-F238E27FC236}">
                      <a16:creationId xmlns:a16="http://schemas.microsoft.com/office/drawing/2014/main" id="{340598D1-35A0-B6B2-C7C7-251DE23C29B6}"/>
                    </a:ext>
                  </a:extLst>
                </p:cNvPr>
                <p:cNvSpPr/>
                <p:nvPr/>
              </p:nvSpPr>
              <p:spPr>
                <a:xfrm>
                  <a:off x="4773634" y="3143336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3" y="187"/>
                        <a:pt x="1295" y="605"/>
                      </a:cubicBezTo>
                      <a:cubicBezTo>
                        <a:pt x="1" y="1900"/>
                        <a:pt x="920" y="4125"/>
                        <a:pt x="2746" y="4125"/>
                      </a:cubicBezTo>
                      <a:cubicBezTo>
                        <a:pt x="3884" y="4125"/>
                        <a:pt x="4803" y="3206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7" name="Google Shape;10016;p71">
                  <a:extLst>
                    <a:ext uri="{FF2B5EF4-FFF2-40B4-BE49-F238E27FC236}">
                      <a16:creationId xmlns:a16="http://schemas.microsoft.com/office/drawing/2014/main" id="{649A726D-F2DF-D79A-DDCB-B991B6E6756D}"/>
                    </a:ext>
                  </a:extLst>
                </p:cNvPr>
                <p:cNvSpPr/>
                <p:nvPr/>
              </p:nvSpPr>
              <p:spPr>
                <a:xfrm>
                  <a:off x="4788664" y="3153041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35" y="0"/>
                      </a:moveTo>
                      <a:cubicBezTo>
                        <a:pt x="376" y="0"/>
                        <a:pt x="1" y="375"/>
                        <a:pt x="1" y="835"/>
                      </a:cubicBezTo>
                      <a:cubicBezTo>
                        <a:pt x="1" y="1295"/>
                        <a:pt x="376" y="1657"/>
                        <a:pt x="835" y="1657"/>
                      </a:cubicBezTo>
                      <a:cubicBezTo>
                        <a:pt x="1295" y="1657"/>
                        <a:pt x="1658" y="1295"/>
                        <a:pt x="1658" y="835"/>
                      </a:cubicBezTo>
                      <a:cubicBezTo>
                        <a:pt x="1658" y="375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77" name="Google Shape;10017;p71">
                <a:extLst>
                  <a:ext uri="{FF2B5EF4-FFF2-40B4-BE49-F238E27FC236}">
                    <a16:creationId xmlns:a16="http://schemas.microsoft.com/office/drawing/2014/main" id="{BA85A5E1-B8AB-4C77-758B-11100CE0BBB8}"/>
                  </a:ext>
                </a:extLst>
              </p:cNvPr>
              <p:cNvGrpSpPr/>
              <p:nvPr/>
            </p:nvGrpSpPr>
            <p:grpSpPr>
              <a:xfrm>
                <a:off x="4724163" y="3131248"/>
                <a:ext cx="37776" cy="32459"/>
                <a:chOff x="4724163" y="3131248"/>
                <a:chExt cx="37776" cy="32459"/>
              </a:xfrm>
            </p:grpSpPr>
            <p:sp>
              <p:nvSpPr>
                <p:cNvPr id="984" name="Google Shape;10018;p71">
                  <a:extLst>
                    <a:ext uri="{FF2B5EF4-FFF2-40B4-BE49-F238E27FC236}">
                      <a16:creationId xmlns:a16="http://schemas.microsoft.com/office/drawing/2014/main" id="{4D423110-1256-4A8F-328A-C381369AA686}"/>
                    </a:ext>
                  </a:extLst>
                </p:cNvPr>
                <p:cNvSpPr/>
                <p:nvPr/>
              </p:nvSpPr>
              <p:spPr>
                <a:xfrm>
                  <a:off x="4724163" y="3131248"/>
                  <a:ext cx="37776" cy="32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7" extrusionOk="0">
                      <a:moveTo>
                        <a:pt x="2730" y="1"/>
                      </a:moveTo>
                      <a:cubicBezTo>
                        <a:pt x="2226" y="1"/>
                        <a:pt x="1712" y="188"/>
                        <a:pt x="1295" y="606"/>
                      </a:cubicBezTo>
                      <a:cubicBezTo>
                        <a:pt x="0" y="1900"/>
                        <a:pt x="920" y="4114"/>
                        <a:pt x="2746" y="4126"/>
                      </a:cubicBezTo>
                      <a:cubicBezTo>
                        <a:pt x="3883" y="4114"/>
                        <a:pt x="4803" y="3195"/>
                        <a:pt x="4803" y="2070"/>
                      </a:cubicBezTo>
                      <a:cubicBezTo>
                        <a:pt x="4803" y="824"/>
                        <a:pt x="3787" y="1"/>
                        <a:pt x="2730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5" name="Google Shape;10019;p71">
                  <a:extLst>
                    <a:ext uri="{FF2B5EF4-FFF2-40B4-BE49-F238E27FC236}">
                      <a16:creationId xmlns:a16="http://schemas.microsoft.com/office/drawing/2014/main" id="{582AD973-D12F-0840-A592-9734D523C095}"/>
                    </a:ext>
                  </a:extLst>
                </p:cNvPr>
                <p:cNvSpPr/>
                <p:nvPr/>
              </p:nvSpPr>
              <p:spPr>
                <a:xfrm>
                  <a:off x="4739288" y="3140953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63" y="1"/>
                        <a:pt x="1" y="376"/>
                        <a:pt x="1" y="823"/>
                      </a:cubicBezTo>
                      <a:cubicBezTo>
                        <a:pt x="1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78" name="Google Shape;10020;p71">
                <a:extLst>
                  <a:ext uri="{FF2B5EF4-FFF2-40B4-BE49-F238E27FC236}">
                    <a16:creationId xmlns:a16="http://schemas.microsoft.com/office/drawing/2014/main" id="{CE024F5D-1B8B-291A-C3E2-98A8EEADE94B}"/>
                  </a:ext>
                </a:extLst>
              </p:cNvPr>
              <p:cNvGrpSpPr/>
              <p:nvPr/>
            </p:nvGrpSpPr>
            <p:grpSpPr>
              <a:xfrm>
                <a:off x="4755081" y="3176054"/>
                <a:ext cx="32357" cy="27795"/>
                <a:chOff x="4755081" y="3176054"/>
                <a:chExt cx="32357" cy="27795"/>
              </a:xfrm>
            </p:grpSpPr>
            <p:sp>
              <p:nvSpPr>
                <p:cNvPr id="982" name="Google Shape;10021;p71">
                  <a:extLst>
                    <a:ext uri="{FF2B5EF4-FFF2-40B4-BE49-F238E27FC236}">
                      <a16:creationId xmlns:a16="http://schemas.microsoft.com/office/drawing/2014/main" id="{14F511FC-23C4-D695-0F11-B0E8A20A534F}"/>
                    </a:ext>
                  </a:extLst>
                </p:cNvPr>
                <p:cNvSpPr/>
                <p:nvPr/>
              </p:nvSpPr>
              <p:spPr>
                <a:xfrm>
                  <a:off x="4755081" y="3176054"/>
                  <a:ext cx="32357" cy="277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4" h="3534" extrusionOk="0">
                      <a:moveTo>
                        <a:pt x="2338" y="0"/>
                      </a:moveTo>
                      <a:cubicBezTo>
                        <a:pt x="1904" y="0"/>
                        <a:pt x="1462" y="162"/>
                        <a:pt x="1101" y="522"/>
                      </a:cubicBezTo>
                      <a:cubicBezTo>
                        <a:pt x="1" y="1635"/>
                        <a:pt x="787" y="3534"/>
                        <a:pt x="2360" y="3534"/>
                      </a:cubicBezTo>
                      <a:cubicBezTo>
                        <a:pt x="3327" y="3534"/>
                        <a:pt x="4114" y="2735"/>
                        <a:pt x="4114" y="1768"/>
                      </a:cubicBezTo>
                      <a:cubicBezTo>
                        <a:pt x="4114" y="704"/>
                        <a:pt x="3245" y="0"/>
                        <a:pt x="23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3" name="Google Shape;10022;p71">
                  <a:extLst>
                    <a:ext uri="{FF2B5EF4-FFF2-40B4-BE49-F238E27FC236}">
                      <a16:creationId xmlns:a16="http://schemas.microsoft.com/office/drawing/2014/main" id="{04E4033B-C438-7FDC-F720-0F2571CA933E}"/>
                    </a:ext>
                  </a:extLst>
                </p:cNvPr>
                <p:cNvSpPr/>
                <p:nvPr/>
              </p:nvSpPr>
              <p:spPr>
                <a:xfrm>
                  <a:off x="4767924" y="3185768"/>
                  <a:ext cx="9902" cy="8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9" h="1067" extrusionOk="0">
                      <a:moveTo>
                        <a:pt x="714" y="0"/>
                      </a:moveTo>
                      <a:cubicBezTo>
                        <a:pt x="243" y="0"/>
                        <a:pt x="1" y="569"/>
                        <a:pt x="339" y="908"/>
                      </a:cubicBezTo>
                      <a:cubicBezTo>
                        <a:pt x="449" y="1017"/>
                        <a:pt x="584" y="1066"/>
                        <a:pt x="716" y="1066"/>
                      </a:cubicBezTo>
                      <a:cubicBezTo>
                        <a:pt x="993" y="1066"/>
                        <a:pt x="1259" y="852"/>
                        <a:pt x="1259" y="533"/>
                      </a:cubicBezTo>
                      <a:cubicBezTo>
                        <a:pt x="1259" y="230"/>
                        <a:pt x="1017" y="0"/>
                        <a:pt x="7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79" name="Google Shape;10023;p71">
                <a:extLst>
                  <a:ext uri="{FF2B5EF4-FFF2-40B4-BE49-F238E27FC236}">
                    <a16:creationId xmlns:a16="http://schemas.microsoft.com/office/drawing/2014/main" id="{BCBC0606-AA49-882A-4551-90B69E974240}"/>
                  </a:ext>
                </a:extLst>
              </p:cNvPr>
              <p:cNvGrpSpPr/>
              <p:nvPr/>
            </p:nvGrpSpPr>
            <p:grpSpPr>
              <a:xfrm>
                <a:off x="4812550" y="3119631"/>
                <a:ext cx="32451" cy="27803"/>
                <a:chOff x="4812550" y="3119631"/>
                <a:chExt cx="32451" cy="27803"/>
              </a:xfrm>
            </p:grpSpPr>
            <p:sp>
              <p:nvSpPr>
                <p:cNvPr id="980" name="Google Shape;10024;p71">
                  <a:extLst>
                    <a:ext uri="{FF2B5EF4-FFF2-40B4-BE49-F238E27FC236}">
                      <a16:creationId xmlns:a16="http://schemas.microsoft.com/office/drawing/2014/main" id="{F714229F-7DA9-B90A-871E-E10043EEC039}"/>
                    </a:ext>
                  </a:extLst>
                </p:cNvPr>
                <p:cNvSpPr/>
                <p:nvPr/>
              </p:nvSpPr>
              <p:spPr>
                <a:xfrm>
                  <a:off x="4812550" y="3119631"/>
                  <a:ext cx="32451" cy="278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6" h="3535" extrusionOk="0">
                      <a:moveTo>
                        <a:pt x="2350" y="1"/>
                      </a:moveTo>
                      <a:cubicBezTo>
                        <a:pt x="1916" y="1"/>
                        <a:pt x="1473" y="162"/>
                        <a:pt x="1113" y="522"/>
                      </a:cubicBezTo>
                      <a:cubicBezTo>
                        <a:pt x="0" y="1635"/>
                        <a:pt x="798" y="3534"/>
                        <a:pt x="2371" y="3534"/>
                      </a:cubicBezTo>
                      <a:cubicBezTo>
                        <a:pt x="3339" y="3534"/>
                        <a:pt x="4125" y="2748"/>
                        <a:pt x="4125" y="1768"/>
                      </a:cubicBezTo>
                      <a:cubicBezTo>
                        <a:pt x="4125" y="705"/>
                        <a:pt x="3256" y="1"/>
                        <a:pt x="2350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1" name="Google Shape;10025;p71">
                  <a:extLst>
                    <a:ext uri="{FF2B5EF4-FFF2-40B4-BE49-F238E27FC236}">
                      <a16:creationId xmlns:a16="http://schemas.microsoft.com/office/drawing/2014/main" id="{F6A0C014-67BE-6ED0-0F50-EE31498BF48A}"/>
                    </a:ext>
                  </a:extLst>
                </p:cNvPr>
                <p:cNvSpPr/>
                <p:nvPr/>
              </p:nvSpPr>
              <p:spPr>
                <a:xfrm>
                  <a:off x="4826912" y="3129352"/>
                  <a:ext cx="8478" cy="83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8" h="1065" extrusionOk="0">
                      <a:moveTo>
                        <a:pt x="533" y="0"/>
                      </a:moveTo>
                      <a:cubicBezTo>
                        <a:pt x="243" y="0"/>
                        <a:pt x="1" y="242"/>
                        <a:pt x="1" y="532"/>
                      </a:cubicBezTo>
                      <a:cubicBezTo>
                        <a:pt x="1" y="835"/>
                        <a:pt x="243" y="1065"/>
                        <a:pt x="533" y="1065"/>
                      </a:cubicBezTo>
                      <a:cubicBezTo>
                        <a:pt x="835" y="1065"/>
                        <a:pt x="1077" y="835"/>
                        <a:pt x="1077" y="532"/>
                      </a:cubicBezTo>
                      <a:cubicBezTo>
                        <a:pt x="1077" y="242"/>
                        <a:pt x="835" y="0"/>
                        <a:pt x="53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88" name="Google Shape;10026;p71">
              <a:extLst>
                <a:ext uri="{FF2B5EF4-FFF2-40B4-BE49-F238E27FC236}">
                  <a16:creationId xmlns:a16="http://schemas.microsoft.com/office/drawing/2014/main" id="{DE109F18-9DE3-490D-40F1-E547E4F408C1}"/>
                </a:ext>
              </a:extLst>
            </p:cNvPr>
            <p:cNvGrpSpPr/>
            <p:nvPr/>
          </p:nvGrpSpPr>
          <p:grpSpPr>
            <a:xfrm>
              <a:off x="5382826" y="4027197"/>
              <a:ext cx="268967" cy="250422"/>
              <a:chOff x="5382826" y="4027197"/>
              <a:chExt cx="268967" cy="250422"/>
            </a:xfrm>
          </p:grpSpPr>
          <p:grpSp>
            <p:nvGrpSpPr>
              <p:cNvPr id="947" name="Google Shape;10027;p71">
                <a:extLst>
                  <a:ext uri="{FF2B5EF4-FFF2-40B4-BE49-F238E27FC236}">
                    <a16:creationId xmlns:a16="http://schemas.microsoft.com/office/drawing/2014/main" id="{AF649596-76C0-BDE6-B28F-36945155BFAC}"/>
                  </a:ext>
                </a:extLst>
              </p:cNvPr>
              <p:cNvGrpSpPr/>
              <p:nvPr/>
            </p:nvGrpSpPr>
            <p:grpSpPr>
              <a:xfrm>
                <a:off x="5405280" y="4042510"/>
                <a:ext cx="237570" cy="218647"/>
                <a:chOff x="5405280" y="4042510"/>
                <a:chExt cx="237570" cy="218647"/>
              </a:xfrm>
            </p:grpSpPr>
            <p:sp>
              <p:nvSpPr>
                <p:cNvPr id="969" name="Google Shape;10028;p71">
                  <a:extLst>
                    <a:ext uri="{FF2B5EF4-FFF2-40B4-BE49-F238E27FC236}">
                      <a16:creationId xmlns:a16="http://schemas.microsoft.com/office/drawing/2014/main" id="{9DBE75F7-D750-CCD1-3BB3-E2D9D7BBE1E4}"/>
                    </a:ext>
                  </a:extLst>
                </p:cNvPr>
                <p:cNvSpPr/>
                <p:nvPr/>
              </p:nvSpPr>
              <p:spPr>
                <a:xfrm>
                  <a:off x="5405280" y="4042510"/>
                  <a:ext cx="144999" cy="1738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36" h="22102" fill="none" extrusionOk="0">
                      <a:moveTo>
                        <a:pt x="0" y="12037"/>
                      </a:moveTo>
                      <a:cubicBezTo>
                        <a:pt x="702" y="12073"/>
                        <a:pt x="12302" y="22101"/>
                        <a:pt x="12302" y="22101"/>
                      </a:cubicBezTo>
                      <a:lnTo>
                        <a:pt x="11819" y="13005"/>
                      </a:lnTo>
                      <a:lnTo>
                        <a:pt x="18435" y="1"/>
                      </a:lnTo>
                      <a:lnTo>
                        <a:pt x="0" y="1252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0" name="Google Shape;10029;p71">
                  <a:extLst>
                    <a:ext uri="{FF2B5EF4-FFF2-40B4-BE49-F238E27FC236}">
                      <a16:creationId xmlns:a16="http://schemas.microsoft.com/office/drawing/2014/main" id="{C5D24E64-68FB-0733-92E1-714443C2B5D2}"/>
                    </a:ext>
                  </a:extLst>
                </p:cNvPr>
                <p:cNvSpPr/>
                <p:nvPr/>
              </p:nvSpPr>
              <p:spPr>
                <a:xfrm>
                  <a:off x="5502036" y="4125093"/>
                  <a:ext cx="134350" cy="1355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82" h="17239" fill="none" extrusionOk="0">
                      <a:moveTo>
                        <a:pt x="13513" y="17239"/>
                      </a:moveTo>
                      <a:lnTo>
                        <a:pt x="12690" y="8614"/>
                      </a:lnTo>
                      <a:lnTo>
                        <a:pt x="17081" y="1"/>
                      </a:lnTo>
                      <a:lnTo>
                        <a:pt x="0" y="2021"/>
                      </a:lnTo>
                      <a:close/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1" name="Google Shape;10030;p71">
                  <a:extLst>
                    <a:ext uri="{FF2B5EF4-FFF2-40B4-BE49-F238E27FC236}">
                      <a16:creationId xmlns:a16="http://schemas.microsoft.com/office/drawing/2014/main" id="{A92A3982-94F2-88C0-A617-10E011EF4688}"/>
                    </a:ext>
                  </a:extLst>
                </p:cNvPr>
                <p:cNvSpPr/>
                <p:nvPr/>
              </p:nvSpPr>
              <p:spPr>
                <a:xfrm>
                  <a:off x="5543704" y="4042990"/>
                  <a:ext cx="99146" cy="81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06" h="10380" fill="none" extrusionOk="0">
                      <a:moveTo>
                        <a:pt x="1" y="0"/>
                      </a:moveTo>
                      <a:lnTo>
                        <a:pt x="12606" y="10379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2" name="Google Shape;10031;p71">
                  <a:extLst>
                    <a:ext uri="{FF2B5EF4-FFF2-40B4-BE49-F238E27FC236}">
                      <a16:creationId xmlns:a16="http://schemas.microsoft.com/office/drawing/2014/main" id="{B38112E9-F2EB-2D62-1985-F858ADC86F53}"/>
                    </a:ext>
                  </a:extLst>
                </p:cNvPr>
                <p:cNvSpPr/>
                <p:nvPr/>
              </p:nvSpPr>
              <p:spPr>
                <a:xfrm>
                  <a:off x="5501941" y="4140980"/>
                  <a:ext cx="103708" cy="51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86" h="6594" fill="none" extrusionOk="0">
                      <a:moveTo>
                        <a:pt x="13186" y="6594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3" name="Google Shape;10032;p71">
                  <a:extLst>
                    <a:ext uri="{FF2B5EF4-FFF2-40B4-BE49-F238E27FC236}">
                      <a16:creationId xmlns:a16="http://schemas.microsoft.com/office/drawing/2014/main" id="{3704CA5B-B402-2766-2FA4-04C74D9880BE}"/>
                    </a:ext>
                  </a:extLst>
                </p:cNvPr>
                <p:cNvSpPr/>
                <p:nvPr/>
              </p:nvSpPr>
              <p:spPr>
                <a:xfrm>
                  <a:off x="5495854" y="4211010"/>
                  <a:ext cx="105989" cy="501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76" h="6376" fill="none" extrusionOk="0">
                      <a:moveTo>
                        <a:pt x="0" y="0"/>
                      </a:moveTo>
                      <a:lnTo>
                        <a:pt x="13476" y="6375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4" name="Google Shape;10033;p71">
                  <a:extLst>
                    <a:ext uri="{FF2B5EF4-FFF2-40B4-BE49-F238E27FC236}">
                      <a16:creationId xmlns:a16="http://schemas.microsoft.com/office/drawing/2014/main" id="{C28BC8D3-B6E8-80A8-4B12-73F6C78AB38A}"/>
                    </a:ext>
                  </a:extLst>
                </p:cNvPr>
                <p:cNvSpPr/>
                <p:nvPr/>
              </p:nvSpPr>
              <p:spPr>
                <a:xfrm>
                  <a:off x="5405280" y="4134420"/>
                  <a:ext cx="96669" cy="65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91" h="835" fill="none" extrusionOk="0">
                      <a:moveTo>
                        <a:pt x="12290" y="835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48" name="Google Shape;10034;p71">
                <a:extLst>
                  <a:ext uri="{FF2B5EF4-FFF2-40B4-BE49-F238E27FC236}">
                    <a16:creationId xmlns:a16="http://schemas.microsoft.com/office/drawing/2014/main" id="{51F1F123-34C8-9CF6-6BAB-291D0A159A7F}"/>
                  </a:ext>
                </a:extLst>
              </p:cNvPr>
              <p:cNvGrpSpPr/>
              <p:nvPr/>
            </p:nvGrpSpPr>
            <p:grpSpPr>
              <a:xfrm>
                <a:off x="5382826" y="4125549"/>
                <a:ext cx="37776" cy="32380"/>
                <a:chOff x="5382826" y="4125549"/>
                <a:chExt cx="37776" cy="32380"/>
              </a:xfrm>
            </p:grpSpPr>
            <p:sp>
              <p:nvSpPr>
                <p:cNvPr id="967" name="Google Shape;10035;p71">
                  <a:extLst>
                    <a:ext uri="{FF2B5EF4-FFF2-40B4-BE49-F238E27FC236}">
                      <a16:creationId xmlns:a16="http://schemas.microsoft.com/office/drawing/2014/main" id="{A674AEDA-75E0-0DDF-7AFE-44178BABF083}"/>
                    </a:ext>
                  </a:extLst>
                </p:cNvPr>
                <p:cNvSpPr/>
                <p:nvPr/>
              </p:nvSpPr>
              <p:spPr>
                <a:xfrm>
                  <a:off x="5382826" y="4125549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4" y="0"/>
                      </a:moveTo>
                      <a:cubicBezTo>
                        <a:pt x="2229" y="0"/>
                        <a:pt x="1714" y="188"/>
                        <a:pt x="1295" y="608"/>
                      </a:cubicBezTo>
                      <a:cubicBezTo>
                        <a:pt x="0" y="1902"/>
                        <a:pt x="907" y="4116"/>
                        <a:pt x="2746" y="4116"/>
                      </a:cubicBezTo>
                      <a:cubicBezTo>
                        <a:pt x="3871" y="4116"/>
                        <a:pt x="4790" y="3197"/>
                        <a:pt x="4803" y="2060"/>
                      </a:cubicBezTo>
                      <a:cubicBezTo>
                        <a:pt x="4794" y="817"/>
                        <a:pt x="3787" y="0"/>
                        <a:pt x="273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8" name="Google Shape;10036;p71">
                  <a:extLst>
                    <a:ext uri="{FF2B5EF4-FFF2-40B4-BE49-F238E27FC236}">
                      <a16:creationId xmlns:a16="http://schemas.microsoft.com/office/drawing/2014/main" id="{02E61B76-C9D8-5DCE-6F47-64F25AD4B71E}"/>
                    </a:ext>
                  </a:extLst>
                </p:cNvPr>
                <p:cNvSpPr/>
                <p:nvPr/>
              </p:nvSpPr>
              <p:spPr>
                <a:xfrm>
                  <a:off x="5395669" y="4135176"/>
                  <a:ext cx="15227" cy="13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2" extrusionOk="0">
                      <a:moveTo>
                        <a:pt x="1113" y="1"/>
                      </a:moveTo>
                      <a:cubicBezTo>
                        <a:pt x="375" y="1"/>
                        <a:pt x="0" y="896"/>
                        <a:pt x="520" y="1416"/>
                      </a:cubicBezTo>
                      <a:cubicBezTo>
                        <a:pt x="689" y="1585"/>
                        <a:pt x="898" y="1661"/>
                        <a:pt x="1103" y="1661"/>
                      </a:cubicBezTo>
                      <a:cubicBezTo>
                        <a:pt x="1528" y="1661"/>
                        <a:pt x="1936" y="1334"/>
                        <a:pt x="1936" y="836"/>
                      </a:cubicBezTo>
                      <a:cubicBezTo>
                        <a:pt x="1936" y="376"/>
                        <a:pt x="1561" y="1"/>
                        <a:pt x="111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49" name="Google Shape;10037;p71">
                <a:extLst>
                  <a:ext uri="{FF2B5EF4-FFF2-40B4-BE49-F238E27FC236}">
                    <a16:creationId xmlns:a16="http://schemas.microsoft.com/office/drawing/2014/main" id="{AB35C4FB-7DE2-433C-C217-3EAB5FAA8ADC}"/>
                  </a:ext>
                </a:extLst>
              </p:cNvPr>
              <p:cNvGrpSpPr/>
              <p:nvPr/>
            </p:nvGrpSpPr>
            <p:grpSpPr>
              <a:xfrm>
                <a:off x="5475680" y="4195587"/>
                <a:ext cx="37783" cy="32364"/>
                <a:chOff x="5475680" y="4195587"/>
                <a:chExt cx="37783" cy="32364"/>
              </a:xfrm>
            </p:grpSpPr>
            <p:sp>
              <p:nvSpPr>
                <p:cNvPr id="965" name="Google Shape;10038;p71">
                  <a:extLst>
                    <a:ext uri="{FF2B5EF4-FFF2-40B4-BE49-F238E27FC236}">
                      <a16:creationId xmlns:a16="http://schemas.microsoft.com/office/drawing/2014/main" id="{DF692CA1-834C-CB6E-BD8F-BB9801260679}"/>
                    </a:ext>
                  </a:extLst>
                </p:cNvPr>
                <p:cNvSpPr/>
                <p:nvPr/>
              </p:nvSpPr>
              <p:spPr>
                <a:xfrm>
                  <a:off x="5475680" y="4195587"/>
                  <a:ext cx="37783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5" extrusionOk="0">
                      <a:moveTo>
                        <a:pt x="2732" y="1"/>
                      </a:moveTo>
                      <a:cubicBezTo>
                        <a:pt x="2228" y="1"/>
                        <a:pt x="1713" y="188"/>
                        <a:pt x="1295" y="606"/>
                      </a:cubicBezTo>
                      <a:cubicBezTo>
                        <a:pt x="1" y="1901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6" name="Google Shape;10039;p71">
                  <a:extLst>
                    <a:ext uri="{FF2B5EF4-FFF2-40B4-BE49-F238E27FC236}">
                      <a16:creationId xmlns:a16="http://schemas.microsoft.com/office/drawing/2014/main" id="{EF428EA0-0ECE-8F30-CACA-8DB1F82C1D34}"/>
                    </a:ext>
                  </a:extLst>
                </p:cNvPr>
                <p:cNvSpPr/>
                <p:nvPr/>
              </p:nvSpPr>
              <p:spPr>
                <a:xfrm>
                  <a:off x="5488523" y="4205300"/>
                  <a:ext cx="15329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" h="1658" extrusionOk="0">
                      <a:moveTo>
                        <a:pt x="1114" y="0"/>
                      </a:moveTo>
                      <a:cubicBezTo>
                        <a:pt x="376" y="0"/>
                        <a:pt x="1" y="883"/>
                        <a:pt x="533" y="1416"/>
                      </a:cubicBezTo>
                      <a:cubicBezTo>
                        <a:pt x="700" y="1583"/>
                        <a:pt x="905" y="1657"/>
                        <a:pt x="1106" y="1657"/>
                      </a:cubicBezTo>
                      <a:cubicBezTo>
                        <a:pt x="1531" y="1657"/>
                        <a:pt x="1940" y="1324"/>
                        <a:pt x="1948" y="823"/>
                      </a:cubicBezTo>
                      <a:cubicBezTo>
                        <a:pt x="1948" y="363"/>
                        <a:pt x="1573" y="0"/>
                        <a:pt x="11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50" name="Google Shape;10040;p71">
                <a:extLst>
                  <a:ext uri="{FF2B5EF4-FFF2-40B4-BE49-F238E27FC236}">
                    <a16:creationId xmlns:a16="http://schemas.microsoft.com/office/drawing/2014/main" id="{453B2372-9F96-E6E3-79C6-871B7228EC5E}"/>
                  </a:ext>
                </a:extLst>
              </p:cNvPr>
              <p:cNvGrpSpPr/>
              <p:nvPr/>
            </p:nvGrpSpPr>
            <p:grpSpPr>
              <a:xfrm>
                <a:off x="5532575" y="4027197"/>
                <a:ext cx="33308" cy="32262"/>
                <a:chOff x="5532575" y="4027197"/>
                <a:chExt cx="33308" cy="32262"/>
              </a:xfrm>
            </p:grpSpPr>
            <p:sp>
              <p:nvSpPr>
                <p:cNvPr id="963" name="Google Shape;10041;p71">
                  <a:extLst>
                    <a:ext uri="{FF2B5EF4-FFF2-40B4-BE49-F238E27FC236}">
                      <a16:creationId xmlns:a16="http://schemas.microsoft.com/office/drawing/2014/main" id="{FF968108-1D9F-6846-9A44-C59DA7CC240E}"/>
                    </a:ext>
                  </a:extLst>
                </p:cNvPr>
                <p:cNvSpPr/>
                <p:nvPr/>
              </p:nvSpPr>
              <p:spPr>
                <a:xfrm>
                  <a:off x="5532575" y="4027197"/>
                  <a:ext cx="33308" cy="32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5" h="4102" extrusionOk="0">
                      <a:moveTo>
                        <a:pt x="1984" y="0"/>
                      </a:moveTo>
                      <a:cubicBezTo>
                        <a:pt x="871" y="49"/>
                        <a:pt x="0" y="1004"/>
                        <a:pt x="37" y="2117"/>
                      </a:cubicBezTo>
                      <a:cubicBezTo>
                        <a:pt x="73" y="3227"/>
                        <a:pt x="980" y="4101"/>
                        <a:pt x="2084" y="4101"/>
                      </a:cubicBezTo>
                      <a:cubicBezTo>
                        <a:pt x="2099" y="4101"/>
                        <a:pt x="2114" y="4101"/>
                        <a:pt x="2130" y="4101"/>
                      </a:cubicBezTo>
                      <a:lnTo>
                        <a:pt x="2275" y="4101"/>
                      </a:lnTo>
                      <a:cubicBezTo>
                        <a:pt x="3375" y="4028"/>
                        <a:pt x="4234" y="3085"/>
                        <a:pt x="4186" y="1984"/>
                      </a:cubicBezTo>
                      <a:cubicBezTo>
                        <a:pt x="4150" y="871"/>
                        <a:pt x="3242" y="0"/>
                        <a:pt x="21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4" name="Google Shape;10042;p71">
                  <a:extLst>
                    <a:ext uri="{FF2B5EF4-FFF2-40B4-BE49-F238E27FC236}">
                      <a16:creationId xmlns:a16="http://schemas.microsoft.com/office/drawing/2014/main" id="{5ADE133F-131A-5198-7F46-38454A00FF8A}"/>
                    </a:ext>
                  </a:extLst>
                </p:cNvPr>
                <p:cNvSpPr/>
                <p:nvPr/>
              </p:nvSpPr>
              <p:spPr>
                <a:xfrm>
                  <a:off x="5540661" y="4036792"/>
                  <a:ext cx="15502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1" h="1661" extrusionOk="0">
                      <a:moveTo>
                        <a:pt x="1098" y="1"/>
                      </a:moveTo>
                      <a:cubicBezTo>
                        <a:pt x="1083" y="1"/>
                        <a:pt x="1068" y="1"/>
                        <a:pt x="1053" y="2"/>
                      </a:cubicBezTo>
                      <a:cubicBezTo>
                        <a:pt x="315" y="50"/>
                        <a:pt x="1" y="970"/>
                        <a:pt x="557" y="1453"/>
                      </a:cubicBezTo>
                      <a:cubicBezTo>
                        <a:pt x="721" y="1596"/>
                        <a:pt x="913" y="1660"/>
                        <a:pt x="1100" y="1660"/>
                      </a:cubicBezTo>
                      <a:cubicBezTo>
                        <a:pt x="1548" y="1660"/>
                        <a:pt x="1970" y="1296"/>
                        <a:pt x="1936" y="776"/>
                      </a:cubicBezTo>
                      <a:cubicBezTo>
                        <a:pt x="1901" y="332"/>
                        <a:pt x="1527" y="1"/>
                        <a:pt x="1098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51" name="Google Shape;10043;p71">
                <a:extLst>
                  <a:ext uri="{FF2B5EF4-FFF2-40B4-BE49-F238E27FC236}">
                    <a16:creationId xmlns:a16="http://schemas.microsoft.com/office/drawing/2014/main" id="{4D607345-B6BA-BEFA-C740-7CB2E6770385}"/>
                  </a:ext>
                </a:extLst>
              </p:cNvPr>
              <p:cNvGrpSpPr/>
              <p:nvPr/>
            </p:nvGrpSpPr>
            <p:grpSpPr>
              <a:xfrm>
                <a:off x="5590706" y="4245348"/>
                <a:ext cx="33497" cy="32270"/>
                <a:chOff x="5590706" y="4245348"/>
                <a:chExt cx="33497" cy="32270"/>
              </a:xfrm>
            </p:grpSpPr>
            <p:sp>
              <p:nvSpPr>
                <p:cNvPr id="961" name="Google Shape;10044;p71">
                  <a:extLst>
                    <a:ext uri="{FF2B5EF4-FFF2-40B4-BE49-F238E27FC236}">
                      <a16:creationId xmlns:a16="http://schemas.microsoft.com/office/drawing/2014/main" id="{7B33C1CD-794B-39B8-FC1A-D0150B7CE755}"/>
                    </a:ext>
                  </a:extLst>
                </p:cNvPr>
                <p:cNvSpPr/>
                <p:nvPr/>
              </p:nvSpPr>
              <p:spPr>
                <a:xfrm>
                  <a:off x="5590706" y="4245348"/>
                  <a:ext cx="33497" cy="322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4103" extrusionOk="0">
                      <a:moveTo>
                        <a:pt x="2175" y="0"/>
                      </a:moveTo>
                      <a:cubicBezTo>
                        <a:pt x="2160" y="0"/>
                        <a:pt x="2145" y="1"/>
                        <a:pt x="2130" y="1"/>
                      </a:cubicBezTo>
                      <a:lnTo>
                        <a:pt x="1984" y="1"/>
                      </a:lnTo>
                      <a:cubicBezTo>
                        <a:pt x="872" y="49"/>
                        <a:pt x="1" y="993"/>
                        <a:pt x="37" y="2118"/>
                      </a:cubicBezTo>
                      <a:cubicBezTo>
                        <a:pt x="73" y="3228"/>
                        <a:pt x="980" y="4102"/>
                        <a:pt x="2085" y="4102"/>
                      </a:cubicBezTo>
                      <a:cubicBezTo>
                        <a:pt x="2100" y="4102"/>
                        <a:pt x="2115" y="4102"/>
                        <a:pt x="2130" y="4102"/>
                      </a:cubicBezTo>
                      <a:lnTo>
                        <a:pt x="2275" y="4102"/>
                      </a:lnTo>
                      <a:cubicBezTo>
                        <a:pt x="3388" y="4041"/>
                        <a:pt x="4259" y="3098"/>
                        <a:pt x="4222" y="1985"/>
                      </a:cubicBezTo>
                      <a:cubicBezTo>
                        <a:pt x="4175" y="875"/>
                        <a:pt x="3279" y="0"/>
                        <a:pt x="217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2" name="Google Shape;10045;p71">
                  <a:extLst>
                    <a:ext uri="{FF2B5EF4-FFF2-40B4-BE49-F238E27FC236}">
                      <a16:creationId xmlns:a16="http://schemas.microsoft.com/office/drawing/2014/main" id="{CA70DA57-4B50-93F1-421F-CE90AADD2337}"/>
                    </a:ext>
                  </a:extLst>
                </p:cNvPr>
                <p:cNvSpPr/>
                <p:nvPr/>
              </p:nvSpPr>
              <p:spPr>
                <a:xfrm>
                  <a:off x="5598791" y="4254944"/>
                  <a:ext cx="1540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9" h="1659" extrusionOk="0">
                      <a:moveTo>
                        <a:pt x="1106" y="0"/>
                      </a:moveTo>
                      <a:cubicBezTo>
                        <a:pt x="1085" y="0"/>
                        <a:pt x="1063" y="1"/>
                        <a:pt x="1041" y="3"/>
                      </a:cubicBezTo>
                      <a:cubicBezTo>
                        <a:pt x="303" y="51"/>
                        <a:pt x="1" y="970"/>
                        <a:pt x="557" y="1454"/>
                      </a:cubicBezTo>
                      <a:cubicBezTo>
                        <a:pt x="720" y="1596"/>
                        <a:pt x="909" y="1659"/>
                        <a:pt x="1093" y="1659"/>
                      </a:cubicBezTo>
                      <a:cubicBezTo>
                        <a:pt x="1538" y="1659"/>
                        <a:pt x="1958" y="1290"/>
                        <a:pt x="1924" y="777"/>
                      </a:cubicBezTo>
                      <a:cubicBezTo>
                        <a:pt x="1901" y="339"/>
                        <a:pt x="1538" y="0"/>
                        <a:pt x="1106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52" name="Google Shape;10046;p71">
                <a:extLst>
                  <a:ext uri="{FF2B5EF4-FFF2-40B4-BE49-F238E27FC236}">
                    <a16:creationId xmlns:a16="http://schemas.microsoft.com/office/drawing/2014/main" id="{2DC6717A-5F01-16E8-1FF3-DFE1A53825B0}"/>
                  </a:ext>
                </a:extLst>
              </p:cNvPr>
              <p:cNvGrpSpPr/>
              <p:nvPr/>
            </p:nvGrpSpPr>
            <p:grpSpPr>
              <a:xfrm>
                <a:off x="5618681" y="4109677"/>
                <a:ext cx="33112" cy="32357"/>
                <a:chOff x="5618681" y="4109677"/>
                <a:chExt cx="33112" cy="32357"/>
              </a:xfrm>
            </p:grpSpPr>
            <p:sp>
              <p:nvSpPr>
                <p:cNvPr id="959" name="Google Shape;10047;p71">
                  <a:extLst>
                    <a:ext uri="{FF2B5EF4-FFF2-40B4-BE49-F238E27FC236}">
                      <a16:creationId xmlns:a16="http://schemas.microsoft.com/office/drawing/2014/main" id="{DFE93A62-4E37-786E-984C-F81269D24E38}"/>
                    </a:ext>
                  </a:extLst>
                </p:cNvPr>
                <p:cNvSpPr/>
                <p:nvPr/>
              </p:nvSpPr>
              <p:spPr>
                <a:xfrm>
                  <a:off x="5618681" y="4109677"/>
                  <a:ext cx="33112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0" h="4114" extrusionOk="0">
                      <a:moveTo>
                        <a:pt x="1984" y="1"/>
                      </a:moveTo>
                      <a:cubicBezTo>
                        <a:pt x="871" y="61"/>
                        <a:pt x="0" y="1005"/>
                        <a:pt x="36" y="2130"/>
                      </a:cubicBezTo>
                      <a:cubicBezTo>
                        <a:pt x="84" y="3235"/>
                        <a:pt x="992" y="4114"/>
                        <a:pt x="2106" y="4114"/>
                      </a:cubicBezTo>
                      <a:cubicBezTo>
                        <a:pt x="2114" y="4114"/>
                        <a:pt x="2121" y="4114"/>
                        <a:pt x="2129" y="4114"/>
                      </a:cubicBezTo>
                      <a:lnTo>
                        <a:pt x="2274" y="4114"/>
                      </a:lnTo>
                      <a:cubicBezTo>
                        <a:pt x="3375" y="4029"/>
                        <a:pt x="4210" y="3086"/>
                        <a:pt x="4173" y="1985"/>
                      </a:cubicBezTo>
                      <a:cubicBezTo>
                        <a:pt x="4137" y="884"/>
                        <a:pt x="3230" y="13"/>
                        <a:pt x="212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0" name="Google Shape;10048;p71">
                  <a:extLst>
                    <a:ext uri="{FF2B5EF4-FFF2-40B4-BE49-F238E27FC236}">
                      <a16:creationId xmlns:a16="http://schemas.microsoft.com/office/drawing/2014/main" id="{63B72631-6170-BD39-F85F-C1EAA63E0300}"/>
                    </a:ext>
                  </a:extLst>
                </p:cNvPr>
                <p:cNvSpPr/>
                <p:nvPr/>
              </p:nvSpPr>
              <p:spPr>
                <a:xfrm>
                  <a:off x="5626767" y="4119280"/>
                  <a:ext cx="15494" cy="13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0" h="1660" extrusionOk="0">
                      <a:moveTo>
                        <a:pt x="1098" y="1"/>
                      </a:moveTo>
                      <a:cubicBezTo>
                        <a:pt x="1083" y="1"/>
                        <a:pt x="1068" y="1"/>
                        <a:pt x="1053" y="2"/>
                      </a:cubicBezTo>
                      <a:cubicBezTo>
                        <a:pt x="315" y="62"/>
                        <a:pt x="0" y="970"/>
                        <a:pt x="557" y="1453"/>
                      </a:cubicBezTo>
                      <a:cubicBezTo>
                        <a:pt x="721" y="1596"/>
                        <a:pt x="913" y="1660"/>
                        <a:pt x="1100" y="1660"/>
                      </a:cubicBezTo>
                      <a:cubicBezTo>
                        <a:pt x="1547" y="1660"/>
                        <a:pt x="1970" y="1296"/>
                        <a:pt x="1936" y="776"/>
                      </a:cubicBezTo>
                      <a:cubicBezTo>
                        <a:pt x="1901" y="332"/>
                        <a:pt x="1527" y="1"/>
                        <a:pt x="1098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53" name="Google Shape;10049;p71">
                <a:extLst>
                  <a:ext uri="{FF2B5EF4-FFF2-40B4-BE49-F238E27FC236}">
                    <a16:creationId xmlns:a16="http://schemas.microsoft.com/office/drawing/2014/main" id="{02F82818-CCF8-E6FD-C97D-BF32C915D5C5}"/>
                  </a:ext>
                </a:extLst>
              </p:cNvPr>
              <p:cNvGrpSpPr/>
              <p:nvPr/>
            </p:nvGrpSpPr>
            <p:grpSpPr>
              <a:xfrm>
                <a:off x="5479298" y="4128262"/>
                <a:ext cx="31405" cy="26906"/>
                <a:chOff x="5479298" y="4128262"/>
                <a:chExt cx="31405" cy="26906"/>
              </a:xfrm>
            </p:grpSpPr>
            <p:sp>
              <p:nvSpPr>
                <p:cNvPr id="957" name="Google Shape;10050;p71">
                  <a:extLst>
                    <a:ext uri="{FF2B5EF4-FFF2-40B4-BE49-F238E27FC236}">
                      <a16:creationId xmlns:a16="http://schemas.microsoft.com/office/drawing/2014/main" id="{51B63D9E-9129-38B7-860C-C1C22807AFFB}"/>
                    </a:ext>
                  </a:extLst>
                </p:cNvPr>
                <p:cNvSpPr/>
                <p:nvPr/>
              </p:nvSpPr>
              <p:spPr>
                <a:xfrm>
                  <a:off x="5479298" y="4128262"/>
                  <a:ext cx="31405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1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2"/>
                        <a:pt x="762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5"/>
                      </a:cubicBezTo>
                      <a:cubicBezTo>
                        <a:pt x="3992" y="683"/>
                        <a:pt x="3150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8" name="Google Shape;10051;p71">
                  <a:extLst>
                    <a:ext uri="{FF2B5EF4-FFF2-40B4-BE49-F238E27FC236}">
                      <a16:creationId xmlns:a16="http://schemas.microsoft.com/office/drawing/2014/main" id="{1F2ED2C6-5F4B-AE8A-BCAC-A6D47ED1B3BB}"/>
                    </a:ext>
                  </a:extLst>
                </p:cNvPr>
                <p:cNvSpPr/>
                <p:nvPr/>
              </p:nvSpPr>
              <p:spPr>
                <a:xfrm>
                  <a:off x="5493471" y="4137936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1"/>
                      </a:moveTo>
                      <a:cubicBezTo>
                        <a:pt x="218" y="1"/>
                        <a:pt x="1" y="218"/>
                        <a:pt x="1" y="485"/>
                      </a:cubicBezTo>
                      <a:cubicBezTo>
                        <a:pt x="1" y="751"/>
                        <a:pt x="218" y="968"/>
                        <a:pt x="485" y="968"/>
                      </a:cubicBezTo>
                      <a:cubicBezTo>
                        <a:pt x="751" y="968"/>
                        <a:pt x="968" y="751"/>
                        <a:pt x="968" y="485"/>
                      </a:cubicBezTo>
                      <a:cubicBezTo>
                        <a:pt x="968" y="218"/>
                        <a:pt x="75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54" name="Google Shape;10052;p71">
                <a:extLst>
                  <a:ext uri="{FF2B5EF4-FFF2-40B4-BE49-F238E27FC236}">
                    <a16:creationId xmlns:a16="http://schemas.microsoft.com/office/drawing/2014/main" id="{ED08043B-1E0B-EEF8-1CC1-67AFA717CA4F}"/>
                  </a:ext>
                </a:extLst>
              </p:cNvPr>
              <p:cNvGrpSpPr/>
              <p:nvPr/>
            </p:nvGrpSpPr>
            <p:grpSpPr>
              <a:xfrm>
                <a:off x="5582903" y="4180116"/>
                <a:ext cx="31499" cy="26898"/>
                <a:chOff x="5582903" y="4180116"/>
                <a:chExt cx="31499" cy="26898"/>
              </a:xfrm>
            </p:grpSpPr>
            <p:sp>
              <p:nvSpPr>
                <p:cNvPr id="955" name="Google Shape;10053;p71">
                  <a:extLst>
                    <a:ext uri="{FF2B5EF4-FFF2-40B4-BE49-F238E27FC236}">
                      <a16:creationId xmlns:a16="http://schemas.microsoft.com/office/drawing/2014/main" id="{FCC05412-A17C-F6C6-AE27-922F62D456A6}"/>
                    </a:ext>
                  </a:extLst>
                </p:cNvPr>
                <p:cNvSpPr/>
                <p:nvPr/>
              </p:nvSpPr>
              <p:spPr>
                <a:xfrm>
                  <a:off x="5582903" y="4180116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76" y="1"/>
                      </a:moveTo>
                      <a:cubicBezTo>
                        <a:pt x="1855" y="1"/>
                        <a:pt x="1425" y="156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4005" y="2658"/>
                        <a:pt x="4005" y="1714"/>
                      </a:cubicBezTo>
                      <a:cubicBezTo>
                        <a:pt x="4005" y="683"/>
                        <a:pt x="3157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6" name="Google Shape;10054;p71">
                  <a:extLst>
                    <a:ext uri="{FF2B5EF4-FFF2-40B4-BE49-F238E27FC236}">
                      <a16:creationId xmlns:a16="http://schemas.microsoft.com/office/drawing/2014/main" id="{9EC927B5-86AD-21D5-089F-6141C189F650}"/>
                    </a:ext>
                  </a:extLst>
                </p:cNvPr>
                <p:cNvSpPr/>
                <p:nvPr/>
              </p:nvSpPr>
              <p:spPr>
                <a:xfrm>
                  <a:off x="5597084" y="4189790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89" name="Google Shape;10055;p71">
              <a:extLst>
                <a:ext uri="{FF2B5EF4-FFF2-40B4-BE49-F238E27FC236}">
                  <a16:creationId xmlns:a16="http://schemas.microsoft.com/office/drawing/2014/main" id="{BA167BB0-5552-923E-1643-C73B7DD4BA2F}"/>
                </a:ext>
              </a:extLst>
            </p:cNvPr>
            <p:cNvGrpSpPr/>
            <p:nvPr/>
          </p:nvGrpSpPr>
          <p:grpSpPr>
            <a:xfrm>
              <a:off x="3977681" y="3230323"/>
              <a:ext cx="94584" cy="84085"/>
              <a:chOff x="3977681" y="3230323"/>
              <a:chExt cx="94584" cy="84085"/>
            </a:xfrm>
          </p:grpSpPr>
          <p:grpSp>
            <p:nvGrpSpPr>
              <p:cNvPr id="931" name="Google Shape;10056;p71">
                <a:extLst>
                  <a:ext uri="{FF2B5EF4-FFF2-40B4-BE49-F238E27FC236}">
                    <a16:creationId xmlns:a16="http://schemas.microsoft.com/office/drawing/2014/main" id="{3AAD23ED-D579-51C3-3368-2F59FCF4A36D}"/>
                  </a:ext>
                </a:extLst>
              </p:cNvPr>
              <p:cNvGrpSpPr/>
              <p:nvPr/>
            </p:nvGrpSpPr>
            <p:grpSpPr>
              <a:xfrm>
                <a:off x="4000135" y="3243041"/>
                <a:ext cx="59570" cy="57186"/>
                <a:chOff x="4000135" y="3243041"/>
                <a:chExt cx="59570" cy="57186"/>
              </a:xfrm>
            </p:grpSpPr>
            <p:sp>
              <p:nvSpPr>
                <p:cNvPr id="944" name="Google Shape;10057;p71">
                  <a:extLst>
                    <a:ext uri="{FF2B5EF4-FFF2-40B4-BE49-F238E27FC236}">
                      <a16:creationId xmlns:a16="http://schemas.microsoft.com/office/drawing/2014/main" id="{465C5554-36FF-A5C8-C62F-D81838AAC697}"/>
                    </a:ext>
                  </a:extLst>
                </p:cNvPr>
                <p:cNvSpPr/>
                <p:nvPr/>
              </p:nvSpPr>
              <p:spPr>
                <a:xfrm>
                  <a:off x="4000135" y="3243041"/>
                  <a:ext cx="59570" cy="570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74" h="7259" fill="none" extrusionOk="0">
                      <a:moveTo>
                        <a:pt x="1" y="2323"/>
                      </a:moveTo>
                      <a:lnTo>
                        <a:pt x="2577" y="7259"/>
                      </a:lnTo>
                      <a:lnTo>
                        <a:pt x="7573" y="4114"/>
                      </a:lnTo>
                      <a:lnTo>
                        <a:pt x="5541" y="1"/>
                      </a:lnTo>
                      <a:lnTo>
                        <a:pt x="352" y="2323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5" name="Google Shape;10058;p71">
                  <a:extLst>
                    <a:ext uri="{FF2B5EF4-FFF2-40B4-BE49-F238E27FC236}">
                      <a16:creationId xmlns:a16="http://schemas.microsoft.com/office/drawing/2014/main" id="{D9C3A02D-467E-0B74-EDA3-DBEA0AA6D2D3}"/>
                    </a:ext>
                  </a:extLst>
                </p:cNvPr>
                <p:cNvSpPr/>
                <p:nvPr/>
              </p:nvSpPr>
              <p:spPr>
                <a:xfrm>
                  <a:off x="4024210" y="3246847"/>
                  <a:ext cx="15706" cy="53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97" h="6787" fill="none" extrusionOk="0">
                      <a:moveTo>
                        <a:pt x="0" y="6787"/>
                      </a:moveTo>
                      <a:lnTo>
                        <a:pt x="1996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6" name="Google Shape;10059;p71">
                  <a:extLst>
                    <a:ext uri="{FF2B5EF4-FFF2-40B4-BE49-F238E27FC236}">
                      <a16:creationId xmlns:a16="http://schemas.microsoft.com/office/drawing/2014/main" id="{20DC7443-30EF-16DE-707F-8033115A4A3C}"/>
                    </a:ext>
                  </a:extLst>
                </p:cNvPr>
                <p:cNvSpPr/>
                <p:nvPr/>
              </p:nvSpPr>
              <p:spPr>
                <a:xfrm>
                  <a:off x="4002896" y="3261311"/>
                  <a:ext cx="56809" cy="140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3" h="1791" fill="none" extrusionOk="0">
                      <a:moveTo>
                        <a:pt x="7222" y="1791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32" name="Google Shape;10060;p71">
                <a:extLst>
                  <a:ext uri="{FF2B5EF4-FFF2-40B4-BE49-F238E27FC236}">
                    <a16:creationId xmlns:a16="http://schemas.microsoft.com/office/drawing/2014/main" id="{83FD532E-6FD2-3973-A0CC-961F6212B9C2}"/>
                  </a:ext>
                </a:extLst>
              </p:cNvPr>
              <p:cNvGrpSpPr/>
              <p:nvPr/>
            </p:nvGrpSpPr>
            <p:grpSpPr>
              <a:xfrm>
                <a:off x="3977681" y="3245872"/>
                <a:ext cx="37783" cy="32380"/>
                <a:chOff x="3977681" y="3245872"/>
                <a:chExt cx="37783" cy="32380"/>
              </a:xfrm>
            </p:grpSpPr>
            <p:sp>
              <p:nvSpPr>
                <p:cNvPr id="942" name="Google Shape;10061;p71">
                  <a:extLst>
                    <a:ext uri="{FF2B5EF4-FFF2-40B4-BE49-F238E27FC236}">
                      <a16:creationId xmlns:a16="http://schemas.microsoft.com/office/drawing/2014/main" id="{F74EEAC5-9AE6-3DCD-A8FA-E7503D7E2C2A}"/>
                    </a:ext>
                  </a:extLst>
                </p:cNvPr>
                <p:cNvSpPr/>
                <p:nvPr/>
              </p:nvSpPr>
              <p:spPr>
                <a:xfrm>
                  <a:off x="3977681" y="3245872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26" y="1"/>
                      </a:moveTo>
                      <a:cubicBezTo>
                        <a:pt x="2219" y="1"/>
                        <a:pt x="1703" y="189"/>
                        <a:pt x="1283" y="608"/>
                      </a:cubicBezTo>
                      <a:cubicBezTo>
                        <a:pt x="1" y="1903"/>
                        <a:pt x="908" y="4117"/>
                        <a:pt x="2747" y="4117"/>
                      </a:cubicBezTo>
                      <a:cubicBezTo>
                        <a:pt x="3872" y="4104"/>
                        <a:pt x="4791" y="3185"/>
                        <a:pt x="4803" y="2060"/>
                      </a:cubicBezTo>
                      <a:cubicBezTo>
                        <a:pt x="4795" y="818"/>
                        <a:pt x="3782" y="1"/>
                        <a:pt x="272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3" name="Google Shape;10062;p71">
                  <a:extLst>
                    <a:ext uri="{FF2B5EF4-FFF2-40B4-BE49-F238E27FC236}">
                      <a16:creationId xmlns:a16="http://schemas.microsoft.com/office/drawing/2014/main" id="{1A69CE67-86F3-5919-AF20-9A39C431E85E}"/>
                    </a:ext>
                  </a:extLst>
                </p:cNvPr>
                <p:cNvSpPr/>
                <p:nvPr/>
              </p:nvSpPr>
              <p:spPr>
                <a:xfrm>
                  <a:off x="3992718" y="3255507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33" name="Google Shape;10063;p71">
                <a:extLst>
                  <a:ext uri="{FF2B5EF4-FFF2-40B4-BE49-F238E27FC236}">
                    <a16:creationId xmlns:a16="http://schemas.microsoft.com/office/drawing/2014/main" id="{3F6003A7-88F0-C7BF-6EBF-753238F3277D}"/>
                  </a:ext>
                </a:extLst>
              </p:cNvPr>
              <p:cNvGrpSpPr/>
              <p:nvPr/>
            </p:nvGrpSpPr>
            <p:grpSpPr>
              <a:xfrm>
                <a:off x="4040860" y="3262672"/>
                <a:ext cx="31405" cy="27001"/>
                <a:chOff x="4040860" y="3262672"/>
                <a:chExt cx="31405" cy="27001"/>
              </a:xfrm>
            </p:grpSpPr>
            <p:sp>
              <p:nvSpPr>
                <p:cNvPr id="940" name="Google Shape;10064;p71">
                  <a:extLst>
                    <a:ext uri="{FF2B5EF4-FFF2-40B4-BE49-F238E27FC236}">
                      <a16:creationId xmlns:a16="http://schemas.microsoft.com/office/drawing/2014/main" id="{C049D46B-956A-00A5-D29E-D9E0CFBA22F8}"/>
                    </a:ext>
                  </a:extLst>
                </p:cNvPr>
                <p:cNvSpPr/>
                <p:nvPr/>
              </p:nvSpPr>
              <p:spPr>
                <a:xfrm>
                  <a:off x="4040860" y="3262672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2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6" y="3432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1" name="Google Shape;10065;p71">
                  <a:extLst>
                    <a:ext uri="{FF2B5EF4-FFF2-40B4-BE49-F238E27FC236}">
                      <a16:creationId xmlns:a16="http://schemas.microsoft.com/office/drawing/2014/main" id="{44AD3040-8F5F-4C38-D19A-F1E5CC8F2260}"/>
                    </a:ext>
                  </a:extLst>
                </p:cNvPr>
                <p:cNvSpPr/>
                <p:nvPr/>
              </p:nvSpPr>
              <p:spPr>
                <a:xfrm>
                  <a:off x="4054938" y="3272346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4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63" y="968"/>
                        <a:pt x="968" y="751"/>
                        <a:pt x="968" y="484"/>
                      </a:cubicBezTo>
                      <a:cubicBezTo>
                        <a:pt x="968" y="218"/>
                        <a:pt x="763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34" name="Google Shape;10066;p71">
                <a:extLst>
                  <a:ext uri="{FF2B5EF4-FFF2-40B4-BE49-F238E27FC236}">
                    <a16:creationId xmlns:a16="http://schemas.microsoft.com/office/drawing/2014/main" id="{C3C96CE0-31A4-3AE7-F44B-D613F46A7D9D}"/>
                  </a:ext>
                </a:extLst>
              </p:cNvPr>
              <p:cNvGrpSpPr/>
              <p:nvPr/>
            </p:nvGrpSpPr>
            <p:grpSpPr>
              <a:xfrm>
                <a:off x="4021072" y="3230323"/>
                <a:ext cx="31397" cy="26906"/>
                <a:chOff x="4021072" y="3230323"/>
                <a:chExt cx="31397" cy="26906"/>
              </a:xfrm>
            </p:grpSpPr>
            <p:sp>
              <p:nvSpPr>
                <p:cNvPr id="938" name="Google Shape;10067;p71">
                  <a:extLst>
                    <a:ext uri="{FF2B5EF4-FFF2-40B4-BE49-F238E27FC236}">
                      <a16:creationId xmlns:a16="http://schemas.microsoft.com/office/drawing/2014/main" id="{76376A57-3823-4C30-6E3E-F58B04EFCD6B}"/>
                    </a:ext>
                  </a:extLst>
                </p:cNvPr>
                <p:cNvSpPr/>
                <p:nvPr/>
              </p:nvSpPr>
              <p:spPr>
                <a:xfrm>
                  <a:off x="4021072" y="3230323"/>
                  <a:ext cx="31397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2" h="3421" extrusionOk="0">
                      <a:moveTo>
                        <a:pt x="2272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9" name="Google Shape;10068;p71">
                  <a:extLst>
                    <a:ext uri="{FF2B5EF4-FFF2-40B4-BE49-F238E27FC236}">
                      <a16:creationId xmlns:a16="http://schemas.microsoft.com/office/drawing/2014/main" id="{78307ACD-9EE3-1D7A-A0F6-7B6B65481371}"/>
                    </a:ext>
                  </a:extLst>
                </p:cNvPr>
                <p:cNvSpPr/>
                <p:nvPr/>
              </p:nvSpPr>
              <p:spPr>
                <a:xfrm>
                  <a:off x="4035245" y="3239997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4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4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35" name="Google Shape;10069;p71">
                <a:extLst>
                  <a:ext uri="{FF2B5EF4-FFF2-40B4-BE49-F238E27FC236}">
                    <a16:creationId xmlns:a16="http://schemas.microsoft.com/office/drawing/2014/main" id="{98BD3B8C-BF79-5D1A-83B5-9D006C29DD08}"/>
                  </a:ext>
                </a:extLst>
              </p:cNvPr>
              <p:cNvGrpSpPr/>
              <p:nvPr/>
            </p:nvGrpSpPr>
            <p:grpSpPr>
              <a:xfrm>
                <a:off x="4001472" y="3287462"/>
                <a:ext cx="31499" cy="26945"/>
                <a:chOff x="4001472" y="3287462"/>
                <a:chExt cx="31499" cy="26945"/>
              </a:xfrm>
            </p:grpSpPr>
            <p:sp>
              <p:nvSpPr>
                <p:cNvPr id="936" name="Google Shape;10070;p71">
                  <a:extLst>
                    <a:ext uri="{FF2B5EF4-FFF2-40B4-BE49-F238E27FC236}">
                      <a16:creationId xmlns:a16="http://schemas.microsoft.com/office/drawing/2014/main" id="{76F1E593-54FE-2CD7-CF61-A9591734EADA}"/>
                    </a:ext>
                  </a:extLst>
                </p:cNvPr>
                <p:cNvSpPr/>
                <p:nvPr/>
              </p:nvSpPr>
              <p:spPr>
                <a:xfrm>
                  <a:off x="4001472" y="3287462"/>
                  <a:ext cx="31499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6" extrusionOk="0">
                      <a:moveTo>
                        <a:pt x="2276" y="1"/>
                      </a:moveTo>
                      <a:cubicBezTo>
                        <a:pt x="1854" y="1"/>
                        <a:pt x="1425" y="158"/>
                        <a:pt x="1077" y="510"/>
                      </a:cubicBezTo>
                      <a:cubicBezTo>
                        <a:pt x="0" y="1587"/>
                        <a:pt x="762" y="3425"/>
                        <a:pt x="2286" y="3425"/>
                      </a:cubicBezTo>
                      <a:cubicBezTo>
                        <a:pt x="3230" y="3425"/>
                        <a:pt x="3992" y="2663"/>
                        <a:pt x="4004" y="1720"/>
                      </a:cubicBezTo>
                      <a:cubicBezTo>
                        <a:pt x="4004" y="688"/>
                        <a:pt x="3157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7" name="Google Shape;10071;p71">
                  <a:extLst>
                    <a:ext uri="{FF2B5EF4-FFF2-40B4-BE49-F238E27FC236}">
                      <a16:creationId xmlns:a16="http://schemas.microsoft.com/office/drawing/2014/main" id="{ABCA89A7-EA64-6383-E454-C3758316B2BC}"/>
                    </a:ext>
                  </a:extLst>
                </p:cNvPr>
                <p:cNvSpPr/>
                <p:nvPr/>
              </p:nvSpPr>
              <p:spPr>
                <a:xfrm>
                  <a:off x="4014410" y="3297175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41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0" y="921"/>
                        <a:pt x="520" y="964"/>
                        <a:pt x="638" y="964"/>
                      </a:cubicBezTo>
                      <a:cubicBezTo>
                        <a:pt x="886" y="964"/>
                        <a:pt x="1125" y="772"/>
                        <a:pt x="1125" y="485"/>
                      </a:cubicBezTo>
                      <a:cubicBezTo>
                        <a:pt x="1125" y="206"/>
                        <a:pt x="908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90" name="Google Shape;10072;p71">
              <a:extLst>
                <a:ext uri="{FF2B5EF4-FFF2-40B4-BE49-F238E27FC236}">
                  <a16:creationId xmlns:a16="http://schemas.microsoft.com/office/drawing/2014/main" id="{294F12B6-C3A8-DC3B-F2A6-66F61235AA79}"/>
                </a:ext>
              </a:extLst>
            </p:cNvPr>
            <p:cNvGrpSpPr/>
            <p:nvPr/>
          </p:nvGrpSpPr>
          <p:grpSpPr>
            <a:xfrm>
              <a:off x="4084715" y="3258865"/>
              <a:ext cx="184961" cy="137268"/>
              <a:chOff x="4084715" y="3258865"/>
              <a:chExt cx="184961" cy="137268"/>
            </a:xfrm>
          </p:grpSpPr>
          <p:grpSp>
            <p:nvGrpSpPr>
              <p:cNvPr id="908" name="Google Shape;10073;p71">
                <a:extLst>
                  <a:ext uri="{FF2B5EF4-FFF2-40B4-BE49-F238E27FC236}">
                    <a16:creationId xmlns:a16="http://schemas.microsoft.com/office/drawing/2014/main" id="{A90F321F-4FEE-80CD-8FA4-D1ED7DA5443B}"/>
                  </a:ext>
                </a:extLst>
              </p:cNvPr>
              <p:cNvGrpSpPr/>
              <p:nvPr/>
            </p:nvGrpSpPr>
            <p:grpSpPr>
              <a:xfrm>
                <a:off x="4107453" y="3271583"/>
                <a:ext cx="153470" cy="110275"/>
                <a:chOff x="4107453" y="3271583"/>
                <a:chExt cx="153470" cy="110275"/>
              </a:xfrm>
            </p:grpSpPr>
            <p:sp>
              <p:nvSpPr>
                <p:cNvPr id="927" name="Google Shape;10074;p71">
                  <a:extLst>
                    <a:ext uri="{FF2B5EF4-FFF2-40B4-BE49-F238E27FC236}">
                      <a16:creationId xmlns:a16="http://schemas.microsoft.com/office/drawing/2014/main" id="{7B1D3E6F-D573-6412-2611-E143129E1B78}"/>
                    </a:ext>
                  </a:extLst>
                </p:cNvPr>
                <p:cNvSpPr/>
                <p:nvPr/>
              </p:nvSpPr>
              <p:spPr>
                <a:xfrm>
                  <a:off x="4107453" y="3271583"/>
                  <a:ext cx="153470" cy="1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3" h="14021" fill="none" extrusionOk="0">
                      <a:moveTo>
                        <a:pt x="19513" y="14021"/>
                      </a:moveTo>
                      <a:lnTo>
                        <a:pt x="14844" y="968"/>
                      </a:lnTo>
                      <a:lnTo>
                        <a:pt x="5674" y="1"/>
                      </a:lnTo>
                      <a:lnTo>
                        <a:pt x="1" y="968"/>
                      </a:lnTo>
                      <a:lnTo>
                        <a:pt x="8977" y="2674"/>
                      </a:lnTo>
                      <a:lnTo>
                        <a:pt x="14360" y="10102"/>
                      </a:lnTo>
                      <a:lnTo>
                        <a:pt x="19029" y="1402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8" name="Google Shape;10075;p71">
                  <a:extLst>
                    <a:ext uri="{FF2B5EF4-FFF2-40B4-BE49-F238E27FC236}">
                      <a16:creationId xmlns:a16="http://schemas.microsoft.com/office/drawing/2014/main" id="{9E62C22F-2A5D-3D97-7648-D15F87489975}"/>
                    </a:ext>
                  </a:extLst>
                </p:cNvPr>
                <p:cNvSpPr/>
                <p:nvPr/>
              </p:nvSpPr>
              <p:spPr>
                <a:xfrm>
                  <a:off x="4155886" y="3271968"/>
                  <a:ext cx="22171" cy="205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9" h="2614" fill="none" extrusionOk="0">
                      <a:moveTo>
                        <a:pt x="2819" y="2613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9" name="Google Shape;10076;p71">
                  <a:extLst>
                    <a:ext uri="{FF2B5EF4-FFF2-40B4-BE49-F238E27FC236}">
                      <a16:creationId xmlns:a16="http://schemas.microsoft.com/office/drawing/2014/main" id="{097BCFF0-9216-A6FF-22FF-19C096257C84}"/>
                    </a:ext>
                  </a:extLst>
                </p:cNvPr>
                <p:cNvSpPr/>
                <p:nvPr/>
              </p:nvSpPr>
              <p:spPr>
                <a:xfrm>
                  <a:off x="4178049" y="3279196"/>
                  <a:ext cx="42345" cy="13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84" h="1695" fill="none" extrusionOk="0">
                      <a:moveTo>
                        <a:pt x="1" y="1694"/>
                      </a:moveTo>
                      <a:lnTo>
                        <a:pt x="5384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0" name="Google Shape;10077;p71">
                  <a:extLst>
                    <a:ext uri="{FF2B5EF4-FFF2-40B4-BE49-F238E27FC236}">
                      <a16:creationId xmlns:a16="http://schemas.microsoft.com/office/drawing/2014/main" id="{ED6927F8-9BAB-8BFC-22B1-9C24E12EEDD4}"/>
                    </a:ext>
                  </a:extLst>
                </p:cNvPr>
                <p:cNvSpPr/>
                <p:nvPr/>
              </p:nvSpPr>
              <p:spPr>
                <a:xfrm>
                  <a:off x="4220387" y="3279196"/>
                  <a:ext cx="8" cy="71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9122" fill="none" extrusionOk="0">
                      <a:moveTo>
                        <a:pt x="1" y="0"/>
                      </a:moveTo>
                      <a:lnTo>
                        <a:pt x="1" y="912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09" name="Google Shape;10078;p71">
                <a:extLst>
                  <a:ext uri="{FF2B5EF4-FFF2-40B4-BE49-F238E27FC236}">
                    <a16:creationId xmlns:a16="http://schemas.microsoft.com/office/drawing/2014/main" id="{09B157A7-D3BB-E59A-0CB2-4E2CE44170DB}"/>
                  </a:ext>
                </a:extLst>
              </p:cNvPr>
              <p:cNvGrpSpPr/>
              <p:nvPr/>
            </p:nvGrpSpPr>
            <p:grpSpPr>
              <a:xfrm>
                <a:off x="4136947" y="3258865"/>
                <a:ext cx="31499" cy="27001"/>
                <a:chOff x="4136947" y="3258865"/>
                <a:chExt cx="31499" cy="27001"/>
              </a:xfrm>
            </p:grpSpPr>
            <p:sp>
              <p:nvSpPr>
                <p:cNvPr id="925" name="Google Shape;10079;p71">
                  <a:extLst>
                    <a:ext uri="{FF2B5EF4-FFF2-40B4-BE49-F238E27FC236}">
                      <a16:creationId xmlns:a16="http://schemas.microsoft.com/office/drawing/2014/main" id="{86568AA7-2801-FD4C-CC16-F6E716A0A543}"/>
                    </a:ext>
                  </a:extLst>
                </p:cNvPr>
                <p:cNvSpPr/>
                <p:nvPr/>
              </p:nvSpPr>
              <p:spPr>
                <a:xfrm>
                  <a:off x="4136947" y="3258865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85" y="1"/>
                      </a:moveTo>
                      <a:cubicBezTo>
                        <a:pt x="1866" y="1"/>
                        <a:pt x="1438" y="157"/>
                        <a:pt x="1090" y="505"/>
                      </a:cubicBezTo>
                      <a:cubicBezTo>
                        <a:pt x="1" y="1581"/>
                        <a:pt x="775" y="3432"/>
                        <a:pt x="2299" y="3432"/>
                      </a:cubicBezTo>
                      <a:cubicBezTo>
                        <a:pt x="3243" y="3420"/>
                        <a:pt x="4005" y="2658"/>
                        <a:pt x="4005" y="1715"/>
                      </a:cubicBezTo>
                      <a:cubicBezTo>
                        <a:pt x="4005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6" name="Google Shape;10080;p71">
                  <a:extLst>
                    <a:ext uri="{FF2B5EF4-FFF2-40B4-BE49-F238E27FC236}">
                      <a16:creationId xmlns:a16="http://schemas.microsoft.com/office/drawing/2014/main" id="{9CF9AE7E-A7CE-D8A5-233A-957E5B791921}"/>
                    </a:ext>
                  </a:extLst>
                </p:cNvPr>
                <p:cNvSpPr/>
                <p:nvPr/>
              </p:nvSpPr>
              <p:spPr>
                <a:xfrm>
                  <a:off x="4151222" y="3268539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06" y="1"/>
                        <a:pt x="0" y="218"/>
                        <a:pt x="0" y="485"/>
                      </a:cubicBezTo>
                      <a:cubicBezTo>
                        <a:pt x="0" y="751"/>
                        <a:pt x="206" y="968"/>
                        <a:pt x="484" y="968"/>
                      </a:cubicBezTo>
                      <a:cubicBezTo>
                        <a:pt x="750" y="968"/>
                        <a:pt x="968" y="751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10" name="Google Shape;10081;p71">
                <a:extLst>
                  <a:ext uri="{FF2B5EF4-FFF2-40B4-BE49-F238E27FC236}">
                    <a16:creationId xmlns:a16="http://schemas.microsoft.com/office/drawing/2014/main" id="{3BE28F73-98FD-E527-4EB0-4137E8824E19}"/>
                  </a:ext>
                </a:extLst>
              </p:cNvPr>
              <p:cNvGrpSpPr/>
              <p:nvPr/>
            </p:nvGrpSpPr>
            <p:grpSpPr>
              <a:xfrm>
                <a:off x="4084715" y="3266478"/>
                <a:ext cx="31468" cy="26898"/>
                <a:chOff x="4084715" y="3266478"/>
                <a:chExt cx="31468" cy="26898"/>
              </a:xfrm>
            </p:grpSpPr>
            <p:sp>
              <p:nvSpPr>
                <p:cNvPr id="923" name="Google Shape;10082;p71">
                  <a:extLst>
                    <a:ext uri="{FF2B5EF4-FFF2-40B4-BE49-F238E27FC236}">
                      <a16:creationId xmlns:a16="http://schemas.microsoft.com/office/drawing/2014/main" id="{C7968166-E3C0-839D-1023-196E404846E2}"/>
                    </a:ext>
                  </a:extLst>
                </p:cNvPr>
                <p:cNvSpPr/>
                <p:nvPr/>
              </p:nvSpPr>
              <p:spPr>
                <a:xfrm>
                  <a:off x="4084715" y="3266478"/>
                  <a:ext cx="31468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1" h="3420" extrusionOk="0">
                      <a:moveTo>
                        <a:pt x="2279" y="1"/>
                      </a:moveTo>
                      <a:cubicBezTo>
                        <a:pt x="1859" y="1"/>
                        <a:pt x="1429" y="157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3993" y="2658"/>
                        <a:pt x="3993" y="1726"/>
                      </a:cubicBezTo>
                      <a:cubicBezTo>
                        <a:pt x="4001" y="686"/>
                        <a:pt x="3161" y="1"/>
                        <a:pt x="227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4" name="Google Shape;10083;p71">
                  <a:extLst>
                    <a:ext uri="{FF2B5EF4-FFF2-40B4-BE49-F238E27FC236}">
                      <a16:creationId xmlns:a16="http://schemas.microsoft.com/office/drawing/2014/main" id="{644D3A44-1E7F-A9A5-9A18-7197169EAD77}"/>
                    </a:ext>
                  </a:extLst>
                </p:cNvPr>
                <p:cNvSpPr/>
                <p:nvPr/>
              </p:nvSpPr>
              <p:spPr>
                <a:xfrm>
                  <a:off x="4098896" y="3276152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11" name="Google Shape;10084;p71">
                <a:extLst>
                  <a:ext uri="{FF2B5EF4-FFF2-40B4-BE49-F238E27FC236}">
                    <a16:creationId xmlns:a16="http://schemas.microsoft.com/office/drawing/2014/main" id="{43727094-F89D-2342-2B5D-4922BC1E6D42}"/>
                  </a:ext>
                </a:extLst>
              </p:cNvPr>
              <p:cNvGrpSpPr/>
              <p:nvPr/>
            </p:nvGrpSpPr>
            <p:grpSpPr>
              <a:xfrm>
                <a:off x="4159213" y="3279849"/>
                <a:ext cx="31405" cy="26945"/>
                <a:chOff x="4159213" y="3279849"/>
                <a:chExt cx="31405" cy="26945"/>
              </a:xfrm>
            </p:grpSpPr>
            <p:sp>
              <p:nvSpPr>
                <p:cNvPr id="921" name="Google Shape;10085;p71">
                  <a:extLst>
                    <a:ext uri="{FF2B5EF4-FFF2-40B4-BE49-F238E27FC236}">
                      <a16:creationId xmlns:a16="http://schemas.microsoft.com/office/drawing/2014/main" id="{7EB30E13-C5DA-C556-4A56-4717C0CE7050}"/>
                    </a:ext>
                  </a:extLst>
                </p:cNvPr>
                <p:cNvSpPr/>
                <p:nvPr/>
              </p:nvSpPr>
              <p:spPr>
                <a:xfrm>
                  <a:off x="4159213" y="3279849"/>
                  <a:ext cx="31405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6" extrusionOk="0">
                      <a:moveTo>
                        <a:pt x="2273" y="1"/>
                      </a:moveTo>
                      <a:cubicBezTo>
                        <a:pt x="1853" y="1"/>
                        <a:pt x="1425" y="158"/>
                        <a:pt x="1077" y="510"/>
                      </a:cubicBezTo>
                      <a:cubicBezTo>
                        <a:pt x="1" y="1587"/>
                        <a:pt x="763" y="3426"/>
                        <a:pt x="2287" y="3426"/>
                      </a:cubicBezTo>
                      <a:cubicBezTo>
                        <a:pt x="3230" y="3426"/>
                        <a:pt x="3992" y="2663"/>
                        <a:pt x="3992" y="1720"/>
                      </a:cubicBezTo>
                      <a:cubicBezTo>
                        <a:pt x="3992" y="689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2" name="Google Shape;10086;p71">
                  <a:extLst>
                    <a:ext uri="{FF2B5EF4-FFF2-40B4-BE49-F238E27FC236}">
                      <a16:creationId xmlns:a16="http://schemas.microsoft.com/office/drawing/2014/main" id="{59AFD344-F3A6-F316-11FB-1F1EE4F053F6}"/>
                    </a:ext>
                  </a:extLst>
                </p:cNvPr>
                <p:cNvSpPr/>
                <p:nvPr/>
              </p:nvSpPr>
              <p:spPr>
                <a:xfrm>
                  <a:off x="4173385" y="3289570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5" y="0"/>
                      </a:moveTo>
                      <a:cubicBezTo>
                        <a:pt x="219" y="0"/>
                        <a:pt x="1" y="218"/>
                        <a:pt x="1" y="484"/>
                      </a:cubicBezTo>
                      <a:cubicBezTo>
                        <a:pt x="1" y="750"/>
                        <a:pt x="219" y="968"/>
                        <a:pt x="485" y="968"/>
                      </a:cubicBezTo>
                      <a:cubicBezTo>
                        <a:pt x="751" y="968"/>
                        <a:pt x="969" y="750"/>
                        <a:pt x="969" y="484"/>
                      </a:cubicBezTo>
                      <a:cubicBezTo>
                        <a:pt x="969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12" name="Google Shape;10087;p71">
                <a:extLst>
                  <a:ext uri="{FF2B5EF4-FFF2-40B4-BE49-F238E27FC236}">
                    <a16:creationId xmlns:a16="http://schemas.microsoft.com/office/drawing/2014/main" id="{772EFE61-650C-5364-B631-7A2BAF038381}"/>
                  </a:ext>
                </a:extLst>
              </p:cNvPr>
              <p:cNvGrpSpPr/>
              <p:nvPr/>
            </p:nvGrpSpPr>
            <p:grpSpPr>
              <a:xfrm>
                <a:off x="4201550" y="3266502"/>
                <a:ext cx="31405" cy="26883"/>
                <a:chOff x="4201550" y="3266502"/>
                <a:chExt cx="31405" cy="26883"/>
              </a:xfrm>
            </p:grpSpPr>
            <p:sp>
              <p:nvSpPr>
                <p:cNvPr id="919" name="Google Shape;10088;p71">
                  <a:extLst>
                    <a:ext uri="{FF2B5EF4-FFF2-40B4-BE49-F238E27FC236}">
                      <a16:creationId xmlns:a16="http://schemas.microsoft.com/office/drawing/2014/main" id="{04C2FD1F-9351-CA6C-D004-42ABE4214957}"/>
                    </a:ext>
                  </a:extLst>
                </p:cNvPr>
                <p:cNvSpPr/>
                <p:nvPr/>
              </p:nvSpPr>
              <p:spPr>
                <a:xfrm>
                  <a:off x="4201550" y="3266502"/>
                  <a:ext cx="31405" cy="268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18" extrusionOk="0">
                      <a:moveTo>
                        <a:pt x="2266" y="1"/>
                      </a:moveTo>
                      <a:cubicBezTo>
                        <a:pt x="1849" y="1"/>
                        <a:pt x="1423" y="155"/>
                        <a:pt x="1077" y="502"/>
                      </a:cubicBezTo>
                      <a:cubicBezTo>
                        <a:pt x="1" y="1566"/>
                        <a:pt x="751" y="3417"/>
                        <a:pt x="2275" y="3417"/>
                      </a:cubicBezTo>
                      <a:cubicBezTo>
                        <a:pt x="2282" y="3417"/>
                        <a:pt x="2290" y="3417"/>
                        <a:pt x="2297" y="3417"/>
                      </a:cubicBezTo>
                      <a:cubicBezTo>
                        <a:pt x="3230" y="3417"/>
                        <a:pt x="3993" y="2660"/>
                        <a:pt x="3993" y="1723"/>
                      </a:cubicBezTo>
                      <a:cubicBezTo>
                        <a:pt x="3993" y="689"/>
                        <a:pt x="3146" y="1"/>
                        <a:pt x="226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0" name="Google Shape;10089;p71">
                  <a:extLst>
                    <a:ext uri="{FF2B5EF4-FFF2-40B4-BE49-F238E27FC236}">
                      <a16:creationId xmlns:a16="http://schemas.microsoft.com/office/drawing/2014/main" id="{F3649C00-D0C5-F4CB-7969-FF81646FF108}"/>
                    </a:ext>
                  </a:extLst>
                </p:cNvPr>
                <p:cNvSpPr/>
                <p:nvPr/>
              </p:nvSpPr>
              <p:spPr>
                <a:xfrm>
                  <a:off x="4214331" y="3276247"/>
                  <a:ext cx="8919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4" h="964" extrusionOk="0">
                      <a:moveTo>
                        <a:pt x="635" y="0"/>
                      </a:moveTo>
                      <a:cubicBezTo>
                        <a:pt x="209" y="0"/>
                        <a:pt x="0" y="512"/>
                        <a:pt x="311" y="823"/>
                      </a:cubicBezTo>
                      <a:cubicBezTo>
                        <a:pt x="408" y="920"/>
                        <a:pt x="528" y="964"/>
                        <a:pt x="646" y="964"/>
                      </a:cubicBezTo>
                      <a:cubicBezTo>
                        <a:pt x="895" y="964"/>
                        <a:pt x="1134" y="771"/>
                        <a:pt x="1134" y="484"/>
                      </a:cubicBezTo>
                      <a:cubicBezTo>
                        <a:pt x="1134" y="206"/>
                        <a:pt x="916" y="0"/>
                        <a:pt x="650" y="0"/>
                      </a:cubicBezTo>
                      <a:cubicBezTo>
                        <a:pt x="645" y="0"/>
                        <a:pt x="640" y="0"/>
                        <a:pt x="6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13" name="Google Shape;10090;p71">
                <a:extLst>
                  <a:ext uri="{FF2B5EF4-FFF2-40B4-BE49-F238E27FC236}">
                    <a16:creationId xmlns:a16="http://schemas.microsoft.com/office/drawing/2014/main" id="{AE15D0AF-C969-87F8-15AC-C8E3A35408E7}"/>
                  </a:ext>
                </a:extLst>
              </p:cNvPr>
              <p:cNvGrpSpPr/>
              <p:nvPr/>
            </p:nvGrpSpPr>
            <p:grpSpPr>
              <a:xfrm>
                <a:off x="4201550" y="3338278"/>
                <a:ext cx="31405" cy="26930"/>
                <a:chOff x="4201550" y="3338278"/>
                <a:chExt cx="31405" cy="26930"/>
              </a:xfrm>
            </p:grpSpPr>
            <p:sp>
              <p:nvSpPr>
                <p:cNvPr id="917" name="Google Shape;10091;p71">
                  <a:extLst>
                    <a:ext uri="{FF2B5EF4-FFF2-40B4-BE49-F238E27FC236}">
                      <a16:creationId xmlns:a16="http://schemas.microsoft.com/office/drawing/2014/main" id="{8728364D-44F4-796F-69FE-417212161B4F}"/>
                    </a:ext>
                  </a:extLst>
                </p:cNvPr>
                <p:cNvSpPr/>
                <p:nvPr/>
              </p:nvSpPr>
              <p:spPr>
                <a:xfrm>
                  <a:off x="4201550" y="3338278"/>
                  <a:ext cx="31405" cy="26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4" extrusionOk="0">
                      <a:moveTo>
                        <a:pt x="2266" y="1"/>
                      </a:moveTo>
                      <a:cubicBezTo>
                        <a:pt x="1848" y="1"/>
                        <a:pt x="1423" y="154"/>
                        <a:pt x="1077" y="497"/>
                      </a:cubicBezTo>
                      <a:cubicBezTo>
                        <a:pt x="1" y="1573"/>
                        <a:pt x="751" y="3412"/>
                        <a:pt x="2275" y="3424"/>
                      </a:cubicBezTo>
                      <a:cubicBezTo>
                        <a:pt x="3218" y="3424"/>
                        <a:pt x="3993" y="2662"/>
                        <a:pt x="3993" y="1718"/>
                      </a:cubicBezTo>
                      <a:cubicBezTo>
                        <a:pt x="3993" y="684"/>
                        <a:pt x="3146" y="1"/>
                        <a:pt x="226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8" name="Google Shape;10092;p71">
                  <a:extLst>
                    <a:ext uri="{FF2B5EF4-FFF2-40B4-BE49-F238E27FC236}">
                      <a16:creationId xmlns:a16="http://schemas.microsoft.com/office/drawing/2014/main" id="{F0A1D307-AA35-AE83-D6A5-A29835086DF2}"/>
                    </a:ext>
                  </a:extLst>
                </p:cNvPr>
                <p:cNvSpPr/>
                <p:nvPr/>
              </p:nvSpPr>
              <p:spPr>
                <a:xfrm>
                  <a:off x="4214331" y="3347976"/>
                  <a:ext cx="8919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4" h="965" extrusionOk="0">
                      <a:moveTo>
                        <a:pt x="671" y="1"/>
                      </a:moveTo>
                      <a:cubicBezTo>
                        <a:pt x="664" y="1"/>
                        <a:pt x="657" y="1"/>
                        <a:pt x="650" y="1"/>
                      </a:cubicBezTo>
                      <a:cubicBezTo>
                        <a:pt x="645" y="1"/>
                        <a:pt x="640" y="1"/>
                        <a:pt x="635" y="1"/>
                      </a:cubicBezTo>
                      <a:cubicBezTo>
                        <a:pt x="209" y="1"/>
                        <a:pt x="0" y="513"/>
                        <a:pt x="311" y="824"/>
                      </a:cubicBezTo>
                      <a:cubicBezTo>
                        <a:pt x="408" y="921"/>
                        <a:pt x="528" y="965"/>
                        <a:pt x="646" y="965"/>
                      </a:cubicBezTo>
                      <a:cubicBezTo>
                        <a:pt x="895" y="965"/>
                        <a:pt x="1134" y="772"/>
                        <a:pt x="1134" y="485"/>
                      </a:cubicBezTo>
                      <a:cubicBezTo>
                        <a:pt x="1134" y="214"/>
                        <a:pt x="927" y="1"/>
                        <a:pt x="67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14" name="Google Shape;10093;p71">
                <a:extLst>
                  <a:ext uri="{FF2B5EF4-FFF2-40B4-BE49-F238E27FC236}">
                    <a16:creationId xmlns:a16="http://schemas.microsoft.com/office/drawing/2014/main" id="{67962F9D-971F-1F75-A80D-DE0B968292AE}"/>
                  </a:ext>
                </a:extLst>
              </p:cNvPr>
              <p:cNvGrpSpPr/>
              <p:nvPr/>
            </p:nvGrpSpPr>
            <p:grpSpPr>
              <a:xfrm>
                <a:off x="4238272" y="3369132"/>
                <a:ext cx="31405" cy="27001"/>
                <a:chOff x="4238272" y="3369132"/>
                <a:chExt cx="31405" cy="27001"/>
              </a:xfrm>
            </p:grpSpPr>
            <p:sp>
              <p:nvSpPr>
                <p:cNvPr id="915" name="Google Shape;10094;p71">
                  <a:extLst>
                    <a:ext uri="{FF2B5EF4-FFF2-40B4-BE49-F238E27FC236}">
                      <a16:creationId xmlns:a16="http://schemas.microsoft.com/office/drawing/2014/main" id="{26ECBB76-2E45-43C2-4785-C91683AD50EF}"/>
                    </a:ext>
                  </a:extLst>
                </p:cNvPr>
                <p:cNvSpPr/>
                <p:nvPr/>
              </p:nvSpPr>
              <p:spPr>
                <a:xfrm>
                  <a:off x="4238272" y="3369132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4" y="1"/>
                        <a:pt x="1426" y="157"/>
                        <a:pt x="1078" y="505"/>
                      </a:cubicBezTo>
                      <a:cubicBezTo>
                        <a:pt x="1" y="1582"/>
                        <a:pt x="763" y="3432"/>
                        <a:pt x="2287" y="3432"/>
                      </a:cubicBezTo>
                      <a:cubicBezTo>
                        <a:pt x="3231" y="3432"/>
                        <a:pt x="3993" y="2658"/>
                        <a:pt x="3993" y="1715"/>
                      </a:cubicBezTo>
                      <a:cubicBezTo>
                        <a:pt x="3993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6" name="Google Shape;10095;p71">
                  <a:extLst>
                    <a:ext uri="{FF2B5EF4-FFF2-40B4-BE49-F238E27FC236}">
                      <a16:creationId xmlns:a16="http://schemas.microsoft.com/office/drawing/2014/main" id="{0D65EBCE-6B29-E1D4-2C6E-26215F309F48}"/>
                    </a:ext>
                  </a:extLst>
                </p:cNvPr>
                <p:cNvSpPr/>
                <p:nvPr/>
              </p:nvSpPr>
              <p:spPr>
                <a:xfrm>
                  <a:off x="4251217" y="3378806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1" y="1"/>
                      </a:moveTo>
                      <a:cubicBezTo>
                        <a:pt x="206" y="1"/>
                        <a:pt x="0" y="521"/>
                        <a:pt x="303" y="823"/>
                      </a:cubicBezTo>
                      <a:cubicBezTo>
                        <a:pt x="401" y="922"/>
                        <a:pt x="524" y="967"/>
                        <a:pt x="643" y="967"/>
                      </a:cubicBezTo>
                      <a:cubicBezTo>
                        <a:pt x="889" y="967"/>
                        <a:pt x="1125" y="778"/>
                        <a:pt x="1125" y="485"/>
                      </a:cubicBezTo>
                      <a:cubicBezTo>
                        <a:pt x="1125" y="219"/>
                        <a:pt x="907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91" name="Google Shape;10096;p71">
              <a:extLst>
                <a:ext uri="{FF2B5EF4-FFF2-40B4-BE49-F238E27FC236}">
                  <a16:creationId xmlns:a16="http://schemas.microsoft.com/office/drawing/2014/main" id="{760DF818-F06A-FCCF-5AD0-9B1857DE011D}"/>
                </a:ext>
              </a:extLst>
            </p:cNvPr>
            <p:cNvGrpSpPr/>
            <p:nvPr/>
          </p:nvGrpSpPr>
          <p:grpSpPr>
            <a:xfrm>
              <a:off x="4068639" y="3200169"/>
              <a:ext cx="77643" cy="37272"/>
              <a:chOff x="4068639" y="3200169"/>
              <a:chExt cx="77643" cy="37272"/>
            </a:xfrm>
          </p:grpSpPr>
          <p:sp>
            <p:nvSpPr>
              <p:cNvPr id="901" name="Google Shape;10097;p71">
                <a:extLst>
                  <a:ext uri="{FF2B5EF4-FFF2-40B4-BE49-F238E27FC236}">
                    <a16:creationId xmlns:a16="http://schemas.microsoft.com/office/drawing/2014/main" id="{FD24D3BD-0B97-9385-949B-20D1043702C7}"/>
                  </a:ext>
                </a:extLst>
              </p:cNvPr>
              <p:cNvSpPr/>
              <p:nvPr/>
            </p:nvSpPr>
            <p:spPr>
              <a:xfrm>
                <a:off x="4087570" y="3212886"/>
                <a:ext cx="49958" cy="10374"/>
              </a:xfrm>
              <a:custGeom>
                <a:avLst/>
                <a:gdLst/>
                <a:ahLst/>
                <a:cxnLst/>
                <a:rect l="l" t="t" r="r" b="b"/>
                <a:pathLst>
                  <a:path w="6352" h="1319" fill="none" extrusionOk="0">
                    <a:moveTo>
                      <a:pt x="1" y="1319"/>
                    </a:moveTo>
                    <a:lnTo>
                      <a:pt x="6351" y="0"/>
                    </a:lnTo>
                  </a:path>
                </a:pathLst>
              </a:custGeom>
              <a:noFill/>
              <a:ln w="1825" cap="flat" cmpd="sng">
                <a:solidFill>
                  <a:schemeClr val="tx2"/>
                </a:solidFill>
                <a:prstDash val="solid"/>
                <a:miter lim="1209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02" name="Google Shape;10098;p71">
                <a:extLst>
                  <a:ext uri="{FF2B5EF4-FFF2-40B4-BE49-F238E27FC236}">
                    <a16:creationId xmlns:a16="http://schemas.microsoft.com/office/drawing/2014/main" id="{E07ECF2F-3230-0B3E-4E1F-B3FDB57B233D}"/>
                  </a:ext>
                </a:extLst>
              </p:cNvPr>
              <p:cNvGrpSpPr/>
              <p:nvPr/>
            </p:nvGrpSpPr>
            <p:grpSpPr>
              <a:xfrm>
                <a:off x="4114878" y="3200169"/>
                <a:ext cx="31405" cy="26993"/>
                <a:chOff x="4114878" y="3200169"/>
                <a:chExt cx="31405" cy="26993"/>
              </a:xfrm>
            </p:grpSpPr>
            <p:sp>
              <p:nvSpPr>
                <p:cNvPr id="906" name="Google Shape;10099;p71">
                  <a:extLst>
                    <a:ext uri="{FF2B5EF4-FFF2-40B4-BE49-F238E27FC236}">
                      <a16:creationId xmlns:a16="http://schemas.microsoft.com/office/drawing/2014/main" id="{ACB23FC1-89ED-F637-B86F-23BDAE6E49E3}"/>
                    </a:ext>
                  </a:extLst>
                </p:cNvPr>
                <p:cNvSpPr/>
                <p:nvPr/>
              </p:nvSpPr>
              <p:spPr>
                <a:xfrm>
                  <a:off x="4114878" y="3200169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63" y="3432"/>
                        <a:pt x="2287" y="3432"/>
                      </a:cubicBezTo>
                      <a:cubicBezTo>
                        <a:pt x="3230" y="3432"/>
                        <a:pt x="3992" y="2657"/>
                        <a:pt x="3992" y="1714"/>
                      </a:cubicBezTo>
                      <a:cubicBezTo>
                        <a:pt x="3992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7" name="Google Shape;10100;p71">
                  <a:extLst>
                    <a:ext uri="{FF2B5EF4-FFF2-40B4-BE49-F238E27FC236}">
                      <a16:creationId xmlns:a16="http://schemas.microsoft.com/office/drawing/2014/main" id="{3D886683-ACD6-75E2-8179-92EBA2441EEF}"/>
                    </a:ext>
                  </a:extLst>
                </p:cNvPr>
                <p:cNvSpPr/>
                <p:nvPr/>
              </p:nvSpPr>
              <p:spPr>
                <a:xfrm>
                  <a:off x="4127721" y="3209835"/>
                  <a:ext cx="8950" cy="7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7" extrusionOk="0">
                      <a:moveTo>
                        <a:pt x="654" y="1"/>
                      </a:moveTo>
                      <a:cubicBezTo>
                        <a:pt x="218" y="1"/>
                        <a:pt x="1" y="521"/>
                        <a:pt x="303" y="836"/>
                      </a:cubicBezTo>
                      <a:cubicBezTo>
                        <a:pt x="400" y="933"/>
                        <a:pt x="519" y="976"/>
                        <a:pt x="637" y="976"/>
                      </a:cubicBezTo>
                      <a:cubicBezTo>
                        <a:pt x="887" y="976"/>
                        <a:pt x="1129" y="781"/>
                        <a:pt x="1138" y="485"/>
                      </a:cubicBezTo>
                      <a:cubicBezTo>
                        <a:pt x="1138" y="219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03" name="Google Shape;10101;p71">
                <a:extLst>
                  <a:ext uri="{FF2B5EF4-FFF2-40B4-BE49-F238E27FC236}">
                    <a16:creationId xmlns:a16="http://schemas.microsoft.com/office/drawing/2014/main" id="{BAFE6E7D-142E-1838-F1CE-27BCFE9DDD3F}"/>
                  </a:ext>
                </a:extLst>
              </p:cNvPr>
              <p:cNvGrpSpPr/>
              <p:nvPr/>
            </p:nvGrpSpPr>
            <p:grpSpPr>
              <a:xfrm>
                <a:off x="4068639" y="3210535"/>
                <a:ext cx="31499" cy="26906"/>
                <a:chOff x="4068639" y="3210535"/>
                <a:chExt cx="31499" cy="26906"/>
              </a:xfrm>
            </p:grpSpPr>
            <p:sp>
              <p:nvSpPr>
                <p:cNvPr id="904" name="Google Shape;10102;p71">
                  <a:extLst>
                    <a:ext uri="{FF2B5EF4-FFF2-40B4-BE49-F238E27FC236}">
                      <a16:creationId xmlns:a16="http://schemas.microsoft.com/office/drawing/2014/main" id="{959A7564-9A75-B03F-8A8D-257083ADB1DE}"/>
                    </a:ext>
                  </a:extLst>
                </p:cNvPr>
                <p:cNvSpPr/>
                <p:nvPr/>
              </p:nvSpPr>
              <p:spPr>
                <a:xfrm>
                  <a:off x="4068639" y="3210535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85" y="1"/>
                      </a:moveTo>
                      <a:cubicBezTo>
                        <a:pt x="1865" y="1"/>
                        <a:pt x="1437" y="157"/>
                        <a:pt x="1089" y="505"/>
                      </a:cubicBezTo>
                      <a:cubicBezTo>
                        <a:pt x="0" y="1581"/>
                        <a:pt x="775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5" name="Google Shape;10103;p71">
                  <a:extLst>
                    <a:ext uri="{FF2B5EF4-FFF2-40B4-BE49-F238E27FC236}">
                      <a16:creationId xmlns:a16="http://schemas.microsoft.com/office/drawing/2014/main" id="{7C27A44A-A719-3F46-FCFE-67F7CFD8AFBD}"/>
                    </a:ext>
                  </a:extLst>
                </p:cNvPr>
                <p:cNvSpPr/>
                <p:nvPr/>
              </p:nvSpPr>
              <p:spPr>
                <a:xfrm>
                  <a:off x="4081577" y="3220209"/>
                  <a:ext cx="8856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4" extrusionOk="0">
                      <a:moveTo>
                        <a:pt x="642" y="1"/>
                      </a:moveTo>
                      <a:cubicBezTo>
                        <a:pt x="218" y="1"/>
                        <a:pt x="1" y="521"/>
                        <a:pt x="303" y="823"/>
                      </a:cubicBezTo>
                      <a:cubicBezTo>
                        <a:pt x="400" y="920"/>
                        <a:pt x="520" y="964"/>
                        <a:pt x="638" y="964"/>
                      </a:cubicBezTo>
                      <a:cubicBezTo>
                        <a:pt x="887" y="964"/>
                        <a:pt x="1126" y="771"/>
                        <a:pt x="1126" y="484"/>
                      </a:cubicBezTo>
                      <a:cubicBezTo>
                        <a:pt x="1126" y="218"/>
                        <a:pt x="908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92" name="Google Shape;10104;p71">
              <a:extLst>
                <a:ext uri="{FF2B5EF4-FFF2-40B4-BE49-F238E27FC236}">
                  <a16:creationId xmlns:a16="http://schemas.microsoft.com/office/drawing/2014/main" id="{3CFF27F8-930B-8662-F657-AB53D5815B7A}"/>
                </a:ext>
              </a:extLst>
            </p:cNvPr>
            <p:cNvGrpSpPr/>
            <p:nvPr/>
          </p:nvGrpSpPr>
          <p:grpSpPr>
            <a:xfrm>
              <a:off x="3869702" y="3066935"/>
              <a:ext cx="382664" cy="190294"/>
              <a:chOff x="3869702" y="3066935"/>
              <a:chExt cx="382664" cy="190294"/>
            </a:xfrm>
          </p:grpSpPr>
          <p:grpSp>
            <p:nvGrpSpPr>
              <p:cNvPr id="867" name="Google Shape;10105;p71">
                <a:extLst>
                  <a:ext uri="{FF2B5EF4-FFF2-40B4-BE49-F238E27FC236}">
                    <a16:creationId xmlns:a16="http://schemas.microsoft.com/office/drawing/2014/main" id="{4B93F46A-99DD-7B00-4E40-FB62812D3D46}"/>
                  </a:ext>
                </a:extLst>
              </p:cNvPr>
              <p:cNvGrpSpPr/>
              <p:nvPr/>
            </p:nvGrpSpPr>
            <p:grpSpPr>
              <a:xfrm>
                <a:off x="3888633" y="3082351"/>
                <a:ext cx="351172" cy="160698"/>
                <a:chOff x="3888633" y="3082351"/>
                <a:chExt cx="351172" cy="160698"/>
              </a:xfrm>
            </p:grpSpPr>
            <p:sp>
              <p:nvSpPr>
                <p:cNvPr id="895" name="Google Shape;10106;p71">
                  <a:extLst>
                    <a:ext uri="{FF2B5EF4-FFF2-40B4-BE49-F238E27FC236}">
                      <a16:creationId xmlns:a16="http://schemas.microsoft.com/office/drawing/2014/main" id="{C6426C7B-2784-A27A-6954-9A9C30382864}"/>
                    </a:ext>
                  </a:extLst>
                </p:cNvPr>
                <p:cNvSpPr/>
                <p:nvPr/>
              </p:nvSpPr>
              <p:spPr>
                <a:xfrm>
                  <a:off x="3892440" y="3082351"/>
                  <a:ext cx="347366" cy="160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66" h="20432" fill="none" extrusionOk="0">
                      <a:moveTo>
                        <a:pt x="7041" y="11529"/>
                      </a:moveTo>
                      <a:lnTo>
                        <a:pt x="22440" y="4162"/>
                      </a:lnTo>
                      <a:lnTo>
                        <a:pt x="34815" y="0"/>
                      </a:lnTo>
                      <a:lnTo>
                        <a:pt x="44166" y="484"/>
                      </a:lnTo>
                      <a:lnTo>
                        <a:pt x="38964" y="8565"/>
                      </a:lnTo>
                      <a:lnTo>
                        <a:pt x="33012" y="10065"/>
                      </a:lnTo>
                      <a:lnTo>
                        <a:pt x="22440" y="4839"/>
                      </a:lnTo>
                      <a:lnTo>
                        <a:pt x="18750" y="15424"/>
                      </a:lnTo>
                      <a:cubicBezTo>
                        <a:pt x="18750" y="15424"/>
                        <a:pt x="6206" y="11154"/>
                        <a:pt x="6557" y="11516"/>
                      </a:cubicBezTo>
                      <a:lnTo>
                        <a:pt x="0" y="20432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6" name="Google Shape;10107;p71">
                  <a:extLst>
                    <a:ext uri="{FF2B5EF4-FFF2-40B4-BE49-F238E27FC236}">
                      <a16:creationId xmlns:a16="http://schemas.microsoft.com/office/drawing/2014/main" id="{A3A536BA-421B-DAAC-D317-EDE9854761DC}"/>
                    </a:ext>
                  </a:extLst>
                </p:cNvPr>
                <p:cNvSpPr/>
                <p:nvPr/>
              </p:nvSpPr>
              <p:spPr>
                <a:xfrm>
                  <a:off x="3888633" y="3172924"/>
                  <a:ext cx="72979" cy="701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79" h="8916" fill="none" extrusionOk="0">
                      <a:moveTo>
                        <a:pt x="0" y="8916"/>
                      </a:moveTo>
                      <a:lnTo>
                        <a:pt x="9279" y="6883"/>
                      </a:lnTo>
                      <a:lnTo>
                        <a:pt x="7041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7" name="Google Shape;10108;p71">
                  <a:extLst>
                    <a:ext uri="{FF2B5EF4-FFF2-40B4-BE49-F238E27FC236}">
                      <a16:creationId xmlns:a16="http://schemas.microsoft.com/office/drawing/2014/main" id="{2809CBBF-B0CC-3411-D1EB-45787B281111}"/>
                    </a:ext>
                  </a:extLst>
                </p:cNvPr>
                <p:cNvSpPr/>
                <p:nvPr/>
              </p:nvSpPr>
              <p:spPr>
                <a:xfrm>
                  <a:off x="3960370" y="3203653"/>
                  <a:ext cx="79547" cy="196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14" h="2493" fill="none" extrusionOk="0">
                      <a:moveTo>
                        <a:pt x="0" y="2493"/>
                      </a:moveTo>
                      <a:lnTo>
                        <a:pt x="10113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8" name="Google Shape;10109;p71">
                  <a:extLst>
                    <a:ext uri="{FF2B5EF4-FFF2-40B4-BE49-F238E27FC236}">
                      <a16:creationId xmlns:a16="http://schemas.microsoft.com/office/drawing/2014/main" id="{BF7394C9-A2FE-1E08-4D60-6F89AC89F988}"/>
                    </a:ext>
                  </a:extLst>
                </p:cNvPr>
                <p:cNvSpPr/>
                <p:nvPr/>
              </p:nvSpPr>
              <p:spPr>
                <a:xfrm>
                  <a:off x="4043613" y="3161504"/>
                  <a:ext cx="108474" cy="421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92" h="5360" fill="none" extrusionOk="0">
                      <a:moveTo>
                        <a:pt x="1" y="5360"/>
                      </a:moveTo>
                      <a:lnTo>
                        <a:pt x="13791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9" name="Google Shape;10110;p71">
                  <a:extLst>
                    <a:ext uri="{FF2B5EF4-FFF2-40B4-BE49-F238E27FC236}">
                      <a16:creationId xmlns:a16="http://schemas.microsoft.com/office/drawing/2014/main" id="{965B3E61-720E-B275-61F4-ED1D19F08D22}"/>
                    </a:ext>
                  </a:extLst>
                </p:cNvPr>
                <p:cNvSpPr/>
                <p:nvPr/>
              </p:nvSpPr>
              <p:spPr>
                <a:xfrm>
                  <a:off x="4152079" y="3082351"/>
                  <a:ext cx="17224" cy="82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0549" fill="none" extrusionOk="0">
                      <a:moveTo>
                        <a:pt x="0" y="10549"/>
                      </a:moveTo>
                      <a:lnTo>
                        <a:pt x="2190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0" name="Google Shape;10111;p71">
                  <a:extLst>
                    <a:ext uri="{FF2B5EF4-FFF2-40B4-BE49-F238E27FC236}">
                      <a16:creationId xmlns:a16="http://schemas.microsoft.com/office/drawing/2014/main" id="{79200ED9-AF9E-3B90-1278-5F340B7A8924}"/>
                    </a:ext>
                  </a:extLst>
                </p:cNvPr>
                <p:cNvSpPr/>
                <p:nvPr/>
              </p:nvSpPr>
              <p:spPr>
                <a:xfrm>
                  <a:off x="4169296" y="3082351"/>
                  <a:ext cx="25797" cy="63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0" h="8081" fill="none" extrusionOk="0">
                      <a:moveTo>
                        <a:pt x="1" y="0"/>
                      </a:moveTo>
                      <a:lnTo>
                        <a:pt x="3279" y="808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68" name="Google Shape;10112;p71">
                <a:extLst>
                  <a:ext uri="{FF2B5EF4-FFF2-40B4-BE49-F238E27FC236}">
                    <a16:creationId xmlns:a16="http://schemas.microsoft.com/office/drawing/2014/main" id="{C0F61D45-AC41-BB54-1BF2-690398DE364E}"/>
                  </a:ext>
                </a:extLst>
              </p:cNvPr>
              <p:cNvGrpSpPr/>
              <p:nvPr/>
            </p:nvGrpSpPr>
            <p:grpSpPr>
              <a:xfrm>
                <a:off x="4143703" y="3066935"/>
                <a:ext cx="37783" cy="32357"/>
                <a:chOff x="4143703" y="3066935"/>
                <a:chExt cx="37783" cy="32357"/>
              </a:xfrm>
            </p:grpSpPr>
            <p:sp>
              <p:nvSpPr>
                <p:cNvPr id="893" name="Google Shape;10113;p71">
                  <a:extLst>
                    <a:ext uri="{FF2B5EF4-FFF2-40B4-BE49-F238E27FC236}">
                      <a16:creationId xmlns:a16="http://schemas.microsoft.com/office/drawing/2014/main" id="{D948C3B4-5B00-0C0C-2C5A-78568DDD820D}"/>
                    </a:ext>
                  </a:extLst>
                </p:cNvPr>
                <p:cNvSpPr/>
                <p:nvPr/>
              </p:nvSpPr>
              <p:spPr>
                <a:xfrm>
                  <a:off x="4143703" y="3066935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1" y="0"/>
                      </a:moveTo>
                      <a:cubicBezTo>
                        <a:pt x="2227" y="0"/>
                        <a:pt x="1713" y="188"/>
                        <a:pt x="1295" y="605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4" name="Google Shape;10114;p71">
                  <a:extLst>
                    <a:ext uri="{FF2B5EF4-FFF2-40B4-BE49-F238E27FC236}">
                      <a16:creationId xmlns:a16="http://schemas.microsoft.com/office/drawing/2014/main" id="{CC79AB52-10CD-9AAC-AD66-4A16BBD196F2}"/>
                    </a:ext>
                  </a:extLst>
                </p:cNvPr>
                <p:cNvSpPr/>
                <p:nvPr/>
              </p:nvSpPr>
              <p:spPr>
                <a:xfrm>
                  <a:off x="4158741" y="3076641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76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4" y="1658"/>
                        <a:pt x="1657" y="1283"/>
                        <a:pt x="1657" y="823"/>
                      </a:cubicBezTo>
                      <a:cubicBezTo>
                        <a:pt x="1657" y="376"/>
                        <a:pt x="1294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69" name="Google Shape;10115;p71">
                <a:extLst>
                  <a:ext uri="{FF2B5EF4-FFF2-40B4-BE49-F238E27FC236}">
                    <a16:creationId xmlns:a16="http://schemas.microsoft.com/office/drawing/2014/main" id="{C7A018EA-740C-CB03-36F2-AA14226C0249}"/>
                  </a:ext>
                </a:extLst>
              </p:cNvPr>
              <p:cNvGrpSpPr/>
              <p:nvPr/>
            </p:nvGrpSpPr>
            <p:grpSpPr>
              <a:xfrm>
                <a:off x="4044565" y="3103563"/>
                <a:ext cx="37783" cy="32451"/>
                <a:chOff x="4044565" y="3103563"/>
                <a:chExt cx="37783" cy="32451"/>
              </a:xfrm>
            </p:grpSpPr>
            <p:sp>
              <p:nvSpPr>
                <p:cNvPr id="891" name="Google Shape;10116;p71">
                  <a:extLst>
                    <a:ext uri="{FF2B5EF4-FFF2-40B4-BE49-F238E27FC236}">
                      <a16:creationId xmlns:a16="http://schemas.microsoft.com/office/drawing/2014/main" id="{0CE134CE-7230-DBE8-E14E-084CCD17C237}"/>
                    </a:ext>
                  </a:extLst>
                </p:cNvPr>
                <p:cNvSpPr/>
                <p:nvPr/>
              </p:nvSpPr>
              <p:spPr>
                <a:xfrm>
                  <a:off x="4044565" y="3103563"/>
                  <a:ext cx="37783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6" extrusionOk="0">
                      <a:moveTo>
                        <a:pt x="2731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1" y="1900"/>
                        <a:pt x="908" y="4114"/>
                        <a:pt x="2747" y="4126"/>
                      </a:cubicBezTo>
                      <a:cubicBezTo>
                        <a:pt x="3884" y="4114"/>
                        <a:pt x="4803" y="3194"/>
                        <a:pt x="4803" y="2069"/>
                      </a:cubicBezTo>
                      <a:cubicBezTo>
                        <a:pt x="4803" y="824"/>
                        <a:pt x="3788" y="1"/>
                        <a:pt x="273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2" name="Google Shape;10117;p71">
                  <a:extLst>
                    <a:ext uri="{FF2B5EF4-FFF2-40B4-BE49-F238E27FC236}">
                      <a16:creationId xmlns:a16="http://schemas.microsoft.com/office/drawing/2014/main" id="{CB8CC5F5-3B71-7676-1462-B40DEBF0FE37}"/>
                    </a:ext>
                  </a:extLst>
                </p:cNvPr>
                <p:cNvSpPr/>
                <p:nvPr/>
              </p:nvSpPr>
              <p:spPr>
                <a:xfrm>
                  <a:off x="4059602" y="3113268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35" y="1"/>
                      </a:moveTo>
                      <a:cubicBezTo>
                        <a:pt x="375" y="1"/>
                        <a:pt x="0" y="376"/>
                        <a:pt x="0" y="835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5" y="1658"/>
                        <a:pt x="1657" y="1283"/>
                        <a:pt x="1657" y="835"/>
                      </a:cubicBezTo>
                      <a:cubicBezTo>
                        <a:pt x="1657" y="376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70" name="Google Shape;10118;p71">
                <a:extLst>
                  <a:ext uri="{FF2B5EF4-FFF2-40B4-BE49-F238E27FC236}">
                    <a16:creationId xmlns:a16="http://schemas.microsoft.com/office/drawing/2014/main" id="{B0A4851B-726C-C8CF-B375-DEA1BFC9874B}"/>
                  </a:ext>
                </a:extLst>
              </p:cNvPr>
              <p:cNvGrpSpPr/>
              <p:nvPr/>
            </p:nvGrpSpPr>
            <p:grpSpPr>
              <a:xfrm>
                <a:off x="4017454" y="3188237"/>
                <a:ext cx="37776" cy="32357"/>
                <a:chOff x="4017454" y="3188237"/>
                <a:chExt cx="37776" cy="32357"/>
              </a:xfrm>
            </p:grpSpPr>
            <p:sp>
              <p:nvSpPr>
                <p:cNvPr id="889" name="Google Shape;10119;p71">
                  <a:extLst>
                    <a:ext uri="{FF2B5EF4-FFF2-40B4-BE49-F238E27FC236}">
                      <a16:creationId xmlns:a16="http://schemas.microsoft.com/office/drawing/2014/main" id="{9D3D820D-B329-4003-63C9-0930A349F5D9}"/>
                    </a:ext>
                  </a:extLst>
                </p:cNvPr>
                <p:cNvSpPr/>
                <p:nvPr/>
              </p:nvSpPr>
              <p:spPr>
                <a:xfrm>
                  <a:off x="4017454" y="318823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8"/>
                        <a:pt x="1295" y="606"/>
                      </a:cubicBezTo>
                      <a:cubicBezTo>
                        <a:pt x="0" y="1900"/>
                        <a:pt x="908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0" name="Google Shape;10120;p71">
                  <a:extLst>
                    <a:ext uri="{FF2B5EF4-FFF2-40B4-BE49-F238E27FC236}">
                      <a16:creationId xmlns:a16="http://schemas.microsoft.com/office/drawing/2014/main" id="{1A3C0F99-B69C-279F-62DF-0D467F03FBBA}"/>
                    </a:ext>
                  </a:extLst>
                </p:cNvPr>
                <p:cNvSpPr/>
                <p:nvPr/>
              </p:nvSpPr>
              <p:spPr>
                <a:xfrm>
                  <a:off x="4032484" y="3197943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35" y="1"/>
                      </a:moveTo>
                      <a:cubicBezTo>
                        <a:pt x="376" y="1"/>
                        <a:pt x="1" y="376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76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71" name="Google Shape;10121;p71">
                <a:extLst>
                  <a:ext uri="{FF2B5EF4-FFF2-40B4-BE49-F238E27FC236}">
                    <a16:creationId xmlns:a16="http://schemas.microsoft.com/office/drawing/2014/main" id="{09FF610F-4BE6-B167-34CE-08554C47AB99}"/>
                  </a:ext>
                </a:extLst>
              </p:cNvPr>
              <p:cNvGrpSpPr/>
              <p:nvPr/>
            </p:nvGrpSpPr>
            <p:grpSpPr>
              <a:xfrm>
                <a:off x="3921548" y="3157509"/>
                <a:ext cx="37783" cy="32357"/>
                <a:chOff x="3921548" y="3157509"/>
                <a:chExt cx="37783" cy="32357"/>
              </a:xfrm>
            </p:grpSpPr>
            <p:sp>
              <p:nvSpPr>
                <p:cNvPr id="887" name="Google Shape;10122;p71">
                  <a:extLst>
                    <a:ext uri="{FF2B5EF4-FFF2-40B4-BE49-F238E27FC236}">
                      <a16:creationId xmlns:a16="http://schemas.microsoft.com/office/drawing/2014/main" id="{408B1161-B95B-A8B8-8CAD-5CB6F12B7EF1}"/>
                    </a:ext>
                  </a:extLst>
                </p:cNvPr>
                <p:cNvSpPr/>
                <p:nvPr/>
              </p:nvSpPr>
              <p:spPr>
                <a:xfrm>
                  <a:off x="3921548" y="3157509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6"/>
                      </a:cubicBezTo>
                      <a:cubicBezTo>
                        <a:pt x="1" y="1900"/>
                        <a:pt x="908" y="4114"/>
                        <a:pt x="2747" y="4114"/>
                      </a:cubicBezTo>
                      <a:cubicBezTo>
                        <a:pt x="3872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8" name="Google Shape;10123;p71">
                  <a:extLst>
                    <a:ext uri="{FF2B5EF4-FFF2-40B4-BE49-F238E27FC236}">
                      <a16:creationId xmlns:a16="http://schemas.microsoft.com/office/drawing/2014/main" id="{08EE85C3-EE5C-4CA7-C03A-884CA6CD02CD}"/>
                    </a:ext>
                  </a:extLst>
                </p:cNvPr>
                <p:cNvSpPr/>
                <p:nvPr/>
              </p:nvSpPr>
              <p:spPr>
                <a:xfrm>
                  <a:off x="3936586" y="3167214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64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82" y="1658"/>
                        <a:pt x="1657" y="1283"/>
                        <a:pt x="1657" y="823"/>
                      </a:cubicBezTo>
                      <a:cubicBezTo>
                        <a:pt x="1657" y="364"/>
                        <a:pt x="1282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72" name="Google Shape;10124;p71">
                <a:extLst>
                  <a:ext uri="{FF2B5EF4-FFF2-40B4-BE49-F238E27FC236}">
                    <a16:creationId xmlns:a16="http://schemas.microsoft.com/office/drawing/2014/main" id="{3A08ADB2-754D-7CB7-F3C9-D329585C0798}"/>
                  </a:ext>
                </a:extLst>
              </p:cNvPr>
              <p:cNvGrpSpPr/>
              <p:nvPr/>
            </p:nvGrpSpPr>
            <p:grpSpPr>
              <a:xfrm>
                <a:off x="3939056" y="3211620"/>
                <a:ext cx="37783" cy="32380"/>
                <a:chOff x="3939056" y="3211620"/>
                <a:chExt cx="37783" cy="32380"/>
              </a:xfrm>
            </p:grpSpPr>
            <p:sp>
              <p:nvSpPr>
                <p:cNvPr id="885" name="Google Shape;10125;p71">
                  <a:extLst>
                    <a:ext uri="{FF2B5EF4-FFF2-40B4-BE49-F238E27FC236}">
                      <a16:creationId xmlns:a16="http://schemas.microsoft.com/office/drawing/2014/main" id="{51CC005C-380B-BC44-012B-54522F909DF1}"/>
                    </a:ext>
                  </a:extLst>
                </p:cNvPr>
                <p:cNvSpPr/>
                <p:nvPr/>
              </p:nvSpPr>
              <p:spPr>
                <a:xfrm>
                  <a:off x="3939056" y="3211620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7" y="1"/>
                      </a:moveTo>
                      <a:cubicBezTo>
                        <a:pt x="2231" y="1"/>
                        <a:pt x="1715" y="189"/>
                        <a:pt x="1295" y="609"/>
                      </a:cubicBezTo>
                      <a:cubicBezTo>
                        <a:pt x="1" y="1903"/>
                        <a:pt x="920" y="4117"/>
                        <a:pt x="2759" y="4117"/>
                      </a:cubicBezTo>
                      <a:cubicBezTo>
                        <a:pt x="3884" y="4117"/>
                        <a:pt x="4803" y="3197"/>
                        <a:pt x="4803" y="2060"/>
                      </a:cubicBezTo>
                      <a:cubicBezTo>
                        <a:pt x="4803" y="818"/>
                        <a:pt x="3792" y="1"/>
                        <a:pt x="273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6" name="Google Shape;10126;p71">
                  <a:extLst>
                    <a:ext uri="{FF2B5EF4-FFF2-40B4-BE49-F238E27FC236}">
                      <a16:creationId xmlns:a16="http://schemas.microsoft.com/office/drawing/2014/main" id="{2DE80262-F846-1282-EDF1-28C1DB7BDE06}"/>
                    </a:ext>
                  </a:extLst>
                </p:cNvPr>
                <p:cNvSpPr/>
                <p:nvPr/>
              </p:nvSpPr>
              <p:spPr>
                <a:xfrm>
                  <a:off x="3954188" y="3221255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75" y="1"/>
                        <a:pt x="0" y="376"/>
                        <a:pt x="0" y="835"/>
                      </a:cubicBezTo>
                      <a:cubicBezTo>
                        <a:pt x="0" y="1295"/>
                        <a:pt x="375" y="1658"/>
                        <a:pt x="823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6"/>
                        <a:pt x="1282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73" name="Google Shape;10127;p71">
                <a:extLst>
                  <a:ext uri="{FF2B5EF4-FFF2-40B4-BE49-F238E27FC236}">
                    <a16:creationId xmlns:a16="http://schemas.microsoft.com/office/drawing/2014/main" id="{11E16E55-03C6-13EF-A88F-0BA96136FCD0}"/>
                  </a:ext>
                </a:extLst>
              </p:cNvPr>
              <p:cNvGrpSpPr/>
              <p:nvPr/>
            </p:nvGrpSpPr>
            <p:grpSpPr>
              <a:xfrm>
                <a:off x="4176240" y="3136965"/>
                <a:ext cx="31405" cy="26930"/>
                <a:chOff x="4176240" y="3136965"/>
                <a:chExt cx="31405" cy="26930"/>
              </a:xfrm>
            </p:grpSpPr>
            <p:sp>
              <p:nvSpPr>
                <p:cNvPr id="883" name="Google Shape;10128;p71">
                  <a:extLst>
                    <a:ext uri="{FF2B5EF4-FFF2-40B4-BE49-F238E27FC236}">
                      <a16:creationId xmlns:a16="http://schemas.microsoft.com/office/drawing/2014/main" id="{DA4E774E-DE35-D7AF-CA28-84FA2CAE0D5E}"/>
                    </a:ext>
                  </a:extLst>
                </p:cNvPr>
                <p:cNvSpPr/>
                <p:nvPr/>
              </p:nvSpPr>
              <p:spPr>
                <a:xfrm>
                  <a:off x="4176240" y="3136965"/>
                  <a:ext cx="31405" cy="26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4" extrusionOk="0">
                      <a:moveTo>
                        <a:pt x="2268" y="1"/>
                      </a:moveTo>
                      <a:cubicBezTo>
                        <a:pt x="1846" y="1"/>
                        <a:pt x="1415" y="158"/>
                        <a:pt x="1065" y="508"/>
                      </a:cubicBezTo>
                      <a:cubicBezTo>
                        <a:pt x="1" y="1585"/>
                        <a:pt x="763" y="3423"/>
                        <a:pt x="2275" y="3423"/>
                      </a:cubicBezTo>
                      <a:cubicBezTo>
                        <a:pt x="3231" y="3423"/>
                        <a:pt x="3993" y="2649"/>
                        <a:pt x="3993" y="1705"/>
                      </a:cubicBezTo>
                      <a:cubicBezTo>
                        <a:pt x="3985" y="677"/>
                        <a:pt x="3145" y="1"/>
                        <a:pt x="226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4" name="Google Shape;10129;p71">
                  <a:extLst>
                    <a:ext uri="{FF2B5EF4-FFF2-40B4-BE49-F238E27FC236}">
                      <a16:creationId xmlns:a16="http://schemas.microsoft.com/office/drawing/2014/main" id="{0D0730D0-B994-32A7-A8AE-DE1F02F8CAD7}"/>
                    </a:ext>
                  </a:extLst>
                </p:cNvPr>
                <p:cNvSpPr/>
                <p:nvPr/>
              </p:nvSpPr>
              <p:spPr>
                <a:xfrm>
                  <a:off x="4190327" y="3146663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74" name="Google Shape;10130;p71">
                <a:extLst>
                  <a:ext uri="{FF2B5EF4-FFF2-40B4-BE49-F238E27FC236}">
                    <a16:creationId xmlns:a16="http://schemas.microsoft.com/office/drawing/2014/main" id="{6C6601E9-0716-12DE-F18F-DC6F13A6393A}"/>
                  </a:ext>
                </a:extLst>
              </p:cNvPr>
              <p:cNvGrpSpPr/>
              <p:nvPr/>
            </p:nvGrpSpPr>
            <p:grpSpPr>
              <a:xfrm>
                <a:off x="4133148" y="3152593"/>
                <a:ext cx="31499" cy="27001"/>
                <a:chOff x="4133148" y="3152593"/>
                <a:chExt cx="31499" cy="27001"/>
              </a:xfrm>
            </p:grpSpPr>
            <p:sp>
              <p:nvSpPr>
                <p:cNvPr id="881" name="Google Shape;10131;p71">
                  <a:extLst>
                    <a:ext uri="{FF2B5EF4-FFF2-40B4-BE49-F238E27FC236}">
                      <a16:creationId xmlns:a16="http://schemas.microsoft.com/office/drawing/2014/main" id="{5991A776-AD6F-6A09-B8D6-5DC1994496B1}"/>
                    </a:ext>
                  </a:extLst>
                </p:cNvPr>
                <p:cNvSpPr/>
                <p:nvPr/>
              </p:nvSpPr>
              <p:spPr>
                <a:xfrm>
                  <a:off x="4133148" y="3152593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84" y="1"/>
                      </a:moveTo>
                      <a:cubicBezTo>
                        <a:pt x="1865" y="1"/>
                        <a:pt x="1437" y="157"/>
                        <a:pt x="1089" y="505"/>
                      </a:cubicBezTo>
                      <a:cubicBezTo>
                        <a:pt x="0" y="1581"/>
                        <a:pt x="774" y="3432"/>
                        <a:pt x="2298" y="3432"/>
                      </a:cubicBezTo>
                      <a:cubicBezTo>
                        <a:pt x="3242" y="3432"/>
                        <a:pt x="4004" y="2658"/>
                        <a:pt x="4004" y="1714"/>
                      </a:cubicBezTo>
                      <a:cubicBezTo>
                        <a:pt x="4004" y="683"/>
                        <a:pt x="3162" y="1"/>
                        <a:pt x="2284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2" name="Google Shape;10132;p71">
                  <a:extLst>
                    <a:ext uri="{FF2B5EF4-FFF2-40B4-BE49-F238E27FC236}">
                      <a16:creationId xmlns:a16="http://schemas.microsoft.com/office/drawing/2014/main" id="{F305C4C2-5953-8D35-3A12-B2D32A3A794E}"/>
                    </a:ext>
                  </a:extLst>
                </p:cNvPr>
                <p:cNvSpPr/>
                <p:nvPr/>
              </p:nvSpPr>
              <p:spPr>
                <a:xfrm>
                  <a:off x="4147321" y="3162267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4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63" y="968"/>
                        <a:pt x="968" y="751"/>
                        <a:pt x="968" y="484"/>
                      </a:cubicBezTo>
                      <a:cubicBezTo>
                        <a:pt x="968" y="218"/>
                        <a:pt x="763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75" name="Google Shape;10133;p71">
                <a:extLst>
                  <a:ext uri="{FF2B5EF4-FFF2-40B4-BE49-F238E27FC236}">
                    <a16:creationId xmlns:a16="http://schemas.microsoft.com/office/drawing/2014/main" id="{7A6304B4-40A4-6A82-28CC-B3589FBA794F}"/>
                  </a:ext>
                </a:extLst>
              </p:cNvPr>
              <p:cNvGrpSpPr/>
              <p:nvPr/>
            </p:nvGrpSpPr>
            <p:grpSpPr>
              <a:xfrm>
                <a:off x="4220866" y="3073534"/>
                <a:ext cx="31499" cy="26898"/>
                <a:chOff x="4220866" y="3073534"/>
                <a:chExt cx="31499" cy="26898"/>
              </a:xfrm>
            </p:grpSpPr>
            <p:sp>
              <p:nvSpPr>
                <p:cNvPr id="879" name="Google Shape;10134;p71">
                  <a:extLst>
                    <a:ext uri="{FF2B5EF4-FFF2-40B4-BE49-F238E27FC236}">
                      <a16:creationId xmlns:a16="http://schemas.microsoft.com/office/drawing/2014/main" id="{50C1D153-448B-A6A4-4310-6862FEC96B46}"/>
                    </a:ext>
                  </a:extLst>
                </p:cNvPr>
                <p:cNvSpPr/>
                <p:nvPr/>
              </p:nvSpPr>
              <p:spPr>
                <a:xfrm>
                  <a:off x="4220866" y="3073534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0" name="Google Shape;10135;p71">
                  <a:extLst>
                    <a:ext uri="{FF2B5EF4-FFF2-40B4-BE49-F238E27FC236}">
                      <a16:creationId xmlns:a16="http://schemas.microsoft.com/office/drawing/2014/main" id="{9E60A12F-DE1D-0124-00A6-0171DC778168}"/>
                    </a:ext>
                  </a:extLst>
                </p:cNvPr>
                <p:cNvSpPr/>
                <p:nvPr/>
              </p:nvSpPr>
              <p:spPr>
                <a:xfrm>
                  <a:off x="4235039" y="3083114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5" y="0"/>
                      </a:moveTo>
                      <a:cubicBezTo>
                        <a:pt x="218" y="0"/>
                        <a:pt x="1" y="218"/>
                        <a:pt x="1" y="484"/>
                      </a:cubicBezTo>
                      <a:cubicBezTo>
                        <a:pt x="1" y="750"/>
                        <a:pt x="218" y="968"/>
                        <a:pt x="485" y="968"/>
                      </a:cubicBezTo>
                      <a:cubicBezTo>
                        <a:pt x="751" y="968"/>
                        <a:pt x="968" y="750"/>
                        <a:pt x="968" y="484"/>
                      </a:cubicBezTo>
                      <a:cubicBezTo>
                        <a:pt x="968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76" name="Google Shape;10136;p71">
                <a:extLst>
                  <a:ext uri="{FF2B5EF4-FFF2-40B4-BE49-F238E27FC236}">
                    <a16:creationId xmlns:a16="http://schemas.microsoft.com/office/drawing/2014/main" id="{6969A4A0-3D3D-9E45-6333-D909614B9866}"/>
                  </a:ext>
                </a:extLst>
              </p:cNvPr>
              <p:cNvGrpSpPr/>
              <p:nvPr/>
            </p:nvGrpSpPr>
            <p:grpSpPr>
              <a:xfrm>
                <a:off x="3869702" y="3230323"/>
                <a:ext cx="31499" cy="26906"/>
                <a:chOff x="3869702" y="3230323"/>
                <a:chExt cx="31499" cy="26906"/>
              </a:xfrm>
            </p:grpSpPr>
            <p:sp>
              <p:nvSpPr>
                <p:cNvPr id="877" name="Google Shape;10137;p71">
                  <a:extLst>
                    <a:ext uri="{FF2B5EF4-FFF2-40B4-BE49-F238E27FC236}">
                      <a16:creationId xmlns:a16="http://schemas.microsoft.com/office/drawing/2014/main" id="{1F48D5B1-BCC9-D478-CCD9-B36773944C8B}"/>
                    </a:ext>
                  </a:extLst>
                </p:cNvPr>
                <p:cNvSpPr/>
                <p:nvPr/>
              </p:nvSpPr>
              <p:spPr>
                <a:xfrm>
                  <a:off x="3869702" y="3230323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75" y="1"/>
                      </a:moveTo>
                      <a:cubicBezTo>
                        <a:pt x="1854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4004" y="1714"/>
                      </a:cubicBezTo>
                      <a:cubicBezTo>
                        <a:pt x="4004" y="683"/>
                        <a:pt x="3157" y="1"/>
                        <a:pt x="227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8" name="Google Shape;10138;p71">
                  <a:extLst>
                    <a:ext uri="{FF2B5EF4-FFF2-40B4-BE49-F238E27FC236}">
                      <a16:creationId xmlns:a16="http://schemas.microsoft.com/office/drawing/2014/main" id="{1D0B42F6-69A6-8F37-07C0-29064F04B12E}"/>
                    </a:ext>
                  </a:extLst>
                </p:cNvPr>
                <p:cNvSpPr/>
                <p:nvPr/>
              </p:nvSpPr>
              <p:spPr>
                <a:xfrm>
                  <a:off x="3883875" y="3239997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4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4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93" name="Google Shape;10139;p71">
              <a:extLst>
                <a:ext uri="{FF2B5EF4-FFF2-40B4-BE49-F238E27FC236}">
                  <a16:creationId xmlns:a16="http://schemas.microsoft.com/office/drawing/2014/main" id="{ED0A751F-F42E-09A7-C576-DC2BD52D807D}"/>
                </a:ext>
              </a:extLst>
            </p:cNvPr>
            <p:cNvGrpSpPr/>
            <p:nvPr/>
          </p:nvGrpSpPr>
          <p:grpSpPr>
            <a:xfrm>
              <a:off x="4271383" y="3065882"/>
              <a:ext cx="304556" cy="341663"/>
              <a:chOff x="4271383" y="3065882"/>
              <a:chExt cx="304556" cy="341663"/>
            </a:xfrm>
          </p:grpSpPr>
          <p:grpSp>
            <p:nvGrpSpPr>
              <p:cNvPr id="810" name="Google Shape;10140;p71">
                <a:extLst>
                  <a:ext uri="{FF2B5EF4-FFF2-40B4-BE49-F238E27FC236}">
                    <a16:creationId xmlns:a16="http://schemas.microsoft.com/office/drawing/2014/main" id="{BAE47367-1CD5-F7D5-2970-42D7DDF0973F}"/>
                  </a:ext>
                </a:extLst>
              </p:cNvPr>
              <p:cNvGrpSpPr/>
              <p:nvPr/>
            </p:nvGrpSpPr>
            <p:grpSpPr>
              <a:xfrm>
                <a:off x="4293838" y="3078639"/>
                <a:ext cx="269353" cy="311973"/>
                <a:chOff x="4293838" y="3078639"/>
                <a:chExt cx="269353" cy="311973"/>
              </a:xfrm>
            </p:grpSpPr>
            <p:sp>
              <p:nvSpPr>
                <p:cNvPr id="850" name="Google Shape;10141;p71">
                  <a:extLst>
                    <a:ext uri="{FF2B5EF4-FFF2-40B4-BE49-F238E27FC236}">
                      <a16:creationId xmlns:a16="http://schemas.microsoft.com/office/drawing/2014/main" id="{C3AC090B-0DFF-D0BE-53F3-D754D169552D}"/>
                    </a:ext>
                  </a:extLst>
                </p:cNvPr>
                <p:cNvSpPr/>
                <p:nvPr/>
              </p:nvSpPr>
              <p:spPr>
                <a:xfrm>
                  <a:off x="4293838" y="3078639"/>
                  <a:ext cx="269353" cy="311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47" h="39666" fill="none" extrusionOk="0">
                      <a:moveTo>
                        <a:pt x="13" y="16730"/>
                      </a:moveTo>
                      <a:lnTo>
                        <a:pt x="7162" y="27690"/>
                      </a:lnTo>
                      <a:lnTo>
                        <a:pt x="8480" y="39666"/>
                      </a:lnTo>
                      <a:lnTo>
                        <a:pt x="18182" y="34138"/>
                      </a:lnTo>
                      <a:lnTo>
                        <a:pt x="26371" y="29807"/>
                      </a:lnTo>
                      <a:cubicBezTo>
                        <a:pt x="26371" y="29807"/>
                        <a:pt x="33605" y="34694"/>
                        <a:pt x="33932" y="35456"/>
                      </a:cubicBezTo>
                      <a:cubicBezTo>
                        <a:pt x="34246" y="36218"/>
                        <a:pt x="32263" y="18388"/>
                        <a:pt x="32263" y="18388"/>
                      </a:cubicBezTo>
                      <a:lnTo>
                        <a:pt x="28428" y="2928"/>
                      </a:lnTo>
                      <a:lnTo>
                        <a:pt x="12932" y="1"/>
                      </a:lnTo>
                      <a:lnTo>
                        <a:pt x="1670" y="2650"/>
                      </a:lnTo>
                      <a:lnTo>
                        <a:pt x="0" y="17142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1" name="Google Shape;10142;p71">
                  <a:extLst>
                    <a:ext uri="{FF2B5EF4-FFF2-40B4-BE49-F238E27FC236}">
                      <a16:creationId xmlns:a16="http://schemas.microsoft.com/office/drawing/2014/main" id="{46EFF952-944E-C33E-87CB-C7A5A88E96A2}"/>
                    </a:ext>
                  </a:extLst>
                </p:cNvPr>
                <p:cNvSpPr/>
                <p:nvPr/>
              </p:nvSpPr>
              <p:spPr>
                <a:xfrm>
                  <a:off x="4306965" y="3099473"/>
                  <a:ext cx="62519" cy="69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49" h="8856" fill="none" extrusionOk="0">
                      <a:moveTo>
                        <a:pt x="1" y="1"/>
                      </a:moveTo>
                      <a:lnTo>
                        <a:pt x="7948" y="8856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2" name="Google Shape;10143;p71">
                  <a:extLst>
                    <a:ext uri="{FF2B5EF4-FFF2-40B4-BE49-F238E27FC236}">
                      <a16:creationId xmlns:a16="http://schemas.microsoft.com/office/drawing/2014/main" id="{4BAF8844-49AB-00D7-5C0C-D9985E2C0730}"/>
                    </a:ext>
                  </a:extLst>
                </p:cNvPr>
                <p:cNvSpPr/>
                <p:nvPr/>
              </p:nvSpPr>
              <p:spPr>
                <a:xfrm>
                  <a:off x="4369476" y="3169118"/>
                  <a:ext cx="26072" cy="986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5" h="12545" fill="none" extrusionOk="0">
                      <a:moveTo>
                        <a:pt x="0" y="1"/>
                      </a:moveTo>
                      <a:lnTo>
                        <a:pt x="3315" y="12545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3" name="Google Shape;10144;p71">
                  <a:extLst>
                    <a:ext uri="{FF2B5EF4-FFF2-40B4-BE49-F238E27FC236}">
                      <a16:creationId xmlns:a16="http://schemas.microsoft.com/office/drawing/2014/main" id="{05FF19DD-6027-7152-B4D9-394833D62941}"/>
                    </a:ext>
                  </a:extLst>
                </p:cNvPr>
                <p:cNvSpPr/>
                <p:nvPr/>
              </p:nvSpPr>
              <p:spPr>
                <a:xfrm>
                  <a:off x="4399347" y="3078639"/>
                  <a:ext cx="60041" cy="1105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4" h="14057" fill="none" extrusionOk="0">
                      <a:moveTo>
                        <a:pt x="7634" y="14057"/>
                      </a:moveTo>
                      <a:lnTo>
                        <a:pt x="1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4" name="Google Shape;10145;p71">
                  <a:extLst>
                    <a:ext uri="{FF2B5EF4-FFF2-40B4-BE49-F238E27FC236}">
                      <a16:creationId xmlns:a16="http://schemas.microsoft.com/office/drawing/2014/main" id="{30108B0E-32E9-13CB-F527-612F3DAA8946}"/>
                    </a:ext>
                  </a:extLst>
                </p:cNvPr>
                <p:cNvSpPr/>
                <p:nvPr/>
              </p:nvSpPr>
              <p:spPr>
                <a:xfrm>
                  <a:off x="4373282" y="3169118"/>
                  <a:ext cx="82299" cy="200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64" h="2553" fill="none" extrusionOk="0">
                      <a:moveTo>
                        <a:pt x="0" y="1"/>
                      </a:moveTo>
                      <a:lnTo>
                        <a:pt x="10464" y="2553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5" name="Google Shape;10146;p71">
                  <a:extLst>
                    <a:ext uri="{FF2B5EF4-FFF2-40B4-BE49-F238E27FC236}">
                      <a16:creationId xmlns:a16="http://schemas.microsoft.com/office/drawing/2014/main" id="{848010B6-FE43-5F16-F60B-CEFC1C03BF72}"/>
                    </a:ext>
                  </a:extLst>
                </p:cNvPr>
                <p:cNvSpPr/>
                <p:nvPr/>
              </p:nvSpPr>
              <p:spPr>
                <a:xfrm>
                  <a:off x="4369476" y="3078639"/>
                  <a:ext cx="29879" cy="90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99" h="11505" fill="none" extrusionOk="0">
                      <a:moveTo>
                        <a:pt x="0" y="11505"/>
                      </a:moveTo>
                      <a:lnTo>
                        <a:pt x="3799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6" name="Google Shape;10147;p71">
                  <a:extLst>
                    <a:ext uri="{FF2B5EF4-FFF2-40B4-BE49-F238E27FC236}">
                      <a16:creationId xmlns:a16="http://schemas.microsoft.com/office/drawing/2014/main" id="{E7E8F16A-7CE0-0655-E815-DE295E0D9EF0}"/>
                    </a:ext>
                  </a:extLst>
                </p:cNvPr>
                <p:cNvSpPr/>
                <p:nvPr/>
              </p:nvSpPr>
              <p:spPr>
                <a:xfrm>
                  <a:off x="4293932" y="3169118"/>
                  <a:ext cx="75551" cy="41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06" h="5227" fill="none" extrusionOk="0">
                      <a:moveTo>
                        <a:pt x="1" y="5226"/>
                      </a:moveTo>
                      <a:lnTo>
                        <a:pt x="9605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7" name="Google Shape;10148;p71">
                  <a:extLst>
                    <a:ext uri="{FF2B5EF4-FFF2-40B4-BE49-F238E27FC236}">
                      <a16:creationId xmlns:a16="http://schemas.microsoft.com/office/drawing/2014/main" id="{085B8A78-3D08-F0BB-7DF0-C81B7BEA121D}"/>
                    </a:ext>
                  </a:extLst>
                </p:cNvPr>
                <p:cNvSpPr/>
                <p:nvPr/>
              </p:nvSpPr>
              <p:spPr>
                <a:xfrm>
                  <a:off x="4350159" y="3267776"/>
                  <a:ext cx="45389" cy="270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1" h="3437" fill="none" extrusionOk="0">
                      <a:moveTo>
                        <a:pt x="1" y="3436"/>
                      </a:moveTo>
                      <a:lnTo>
                        <a:pt x="5771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8" name="Google Shape;10149;p71">
                  <a:extLst>
                    <a:ext uri="{FF2B5EF4-FFF2-40B4-BE49-F238E27FC236}">
                      <a16:creationId xmlns:a16="http://schemas.microsoft.com/office/drawing/2014/main" id="{10BA8D26-2442-0AE7-601D-5C13381F866F}"/>
                    </a:ext>
                  </a:extLst>
                </p:cNvPr>
                <p:cNvSpPr/>
                <p:nvPr/>
              </p:nvSpPr>
              <p:spPr>
                <a:xfrm>
                  <a:off x="4395540" y="3267776"/>
                  <a:ext cx="38830" cy="76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7" h="9667" fill="none" extrusionOk="0">
                      <a:moveTo>
                        <a:pt x="1" y="1"/>
                      </a:moveTo>
                      <a:lnTo>
                        <a:pt x="4936" y="9666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9" name="Google Shape;10150;p71">
                  <a:extLst>
                    <a:ext uri="{FF2B5EF4-FFF2-40B4-BE49-F238E27FC236}">
                      <a16:creationId xmlns:a16="http://schemas.microsoft.com/office/drawing/2014/main" id="{ED1EC6E3-345E-B5DC-F2C9-4D3C6F4CA2D4}"/>
                    </a:ext>
                  </a:extLst>
                </p:cNvPr>
                <p:cNvSpPr/>
                <p:nvPr/>
              </p:nvSpPr>
              <p:spPr>
                <a:xfrm>
                  <a:off x="4360439" y="3267776"/>
                  <a:ext cx="35109" cy="1219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64" h="15509" fill="none" extrusionOk="0">
                      <a:moveTo>
                        <a:pt x="0" y="15509"/>
                      </a:moveTo>
                      <a:lnTo>
                        <a:pt x="4464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0" name="Google Shape;10151;p71">
                  <a:extLst>
                    <a:ext uri="{FF2B5EF4-FFF2-40B4-BE49-F238E27FC236}">
                      <a16:creationId xmlns:a16="http://schemas.microsoft.com/office/drawing/2014/main" id="{4FFFE7BB-9945-3188-D6C1-84A363A3E183}"/>
                    </a:ext>
                  </a:extLst>
                </p:cNvPr>
                <p:cNvSpPr/>
                <p:nvPr/>
              </p:nvSpPr>
              <p:spPr>
                <a:xfrm>
                  <a:off x="4293932" y="3210220"/>
                  <a:ext cx="101616" cy="575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0" h="7319" fill="none" extrusionOk="0">
                      <a:moveTo>
                        <a:pt x="1" y="0"/>
                      </a:moveTo>
                      <a:lnTo>
                        <a:pt x="12920" y="7319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1" name="Google Shape;10152;p71">
                  <a:extLst>
                    <a:ext uri="{FF2B5EF4-FFF2-40B4-BE49-F238E27FC236}">
                      <a16:creationId xmlns:a16="http://schemas.microsoft.com/office/drawing/2014/main" id="{FACA2517-4427-AC12-3279-96016A43733D}"/>
                    </a:ext>
                  </a:extLst>
                </p:cNvPr>
                <p:cNvSpPr/>
                <p:nvPr/>
              </p:nvSpPr>
              <p:spPr>
                <a:xfrm>
                  <a:off x="4395540" y="3186436"/>
                  <a:ext cx="66420" cy="797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45" h="10138" fill="none" extrusionOk="0">
                      <a:moveTo>
                        <a:pt x="8444" y="0"/>
                      </a:moveTo>
                      <a:lnTo>
                        <a:pt x="1" y="10137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2" name="Google Shape;10153;p71">
                  <a:extLst>
                    <a:ext uri="{FF2B5EF4-FFF2-40B4-BE49-F238E27FC236}">
                      <a16:creationId xmlns:a16="http://schemas.microsoft.com/office/drawing/2014/main" id="{3FE0BB5C-A148-646E-4406-A58C668439C4}"/>
                    </a:ext>
                  </a:extLst>
                </p:cNvPr>
                <p:cNvSpPr/>
                <p:nvPr/>
              </p:nvSpPr>
              <p:spPr>
                <a:xfrm>
                  <a:off x="4459380" y="3189669"/>
                  <a:ext cx="41873" cy="123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4" h="15690" fill="none" extrusionOk="0">
                      <a:moveTo>
                        <a:pt x="1" y="0"/>
                      </a:moveTo>
                      <a:lnTo>
                        <a:pt x="5323" y="1569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3" name="Google Shape;10154;p71">
                  <a:extLst>
                    <a:ext uri="{FF2B5EF4-FFF2-40B4-BE49-F238E27FC236}">
                      <a16:creationId xmlns:a16="http://schemas.microsoft.com/office/drawing/2014/main" id="{77E86005-281E-6D18-2224-3B7E37AB3DA2}"/>
                    </a:ext>
                  </a:extLst>
                </p:cNvPr>
                <p:cNvSpPr/>
                <p:nvPr/>
              </p:nvSpPr>
              <p:spPr>
                <a:xfrm>
                  <a:off x="4395540" y="3267776"/>
                  <a:ext cx="105713" cy="452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41" h="5759" fill="none" extrusionOk="0">
                      <a:moveTo>
                        <a:pt x="1" y="1"/>
                      </a:moveTo>
                      <a:lnTo>
                        <a:pt x="13440" y="5759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4" name="Google Shape;10155;p71">
                  <a:extLst>
                    <a:ext uri="{FF2B5EF4-FFF2-40B4-BE49-F238E27FC236}">
                      <a16:creationId xmlns:a16="http://schemas.microsoft.com/office/drawing/2014/main" id="{D2550B01-F98D-FA01-FC3F-AC99EED90DFB}"/>
                    </a:ext>
                  </a:extLst>
                </p:cNvPr>
                <p:cNvSpPr/>
                <p:nvPr/>
              </p:nvSpPr>
              <p:spPr>
                <a:xfrm>
                  <a:off x="4501246" y="3223252"/>
                  <a:ext cx="46435" cy="89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4" h="11420" fill="none" extrusionOk="0">
                      <a:moveTo>
                        <a:pt x="0" y="11420"/>
                      </a:moveTo>
                      <a:lnTo>
                        <a:pt x="5904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5" name="Google Shape;10156;p71">
                  <a:extLst>
                    <a:ext uri="{FF2B5EF4-FFF2-40B4-BE49-F238E27FC236}">
                      <a16:creationId xmlns:a16="http://schemas.microsoft.com/office/drawing/2014/main" id="{FE280BCC-7C79-89AB-4C4E-603DA2736079}"/>
                    </a:ext>
                  </a:extLst>
                </p:cNvPr>
                <p:cNvSpPr/>
                <p:nvPr/>
              </p:nvSpPr>
              <p:spPr>
                <a:xfrm>
                  <a:off x="4459671" y="3104231"/>
                  <a:ext cx="58421" cy="849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28" h="10803" fill="none" extrusionOk="0">
                      <a:moveTo>
                        <a:pt x="0" y="10803"/>
                      </a:moveTo>
                      <a:lnTo>
                        <a:pt x="7428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6" name="Google Shape;10157;p71">
                  <a:extLst>
                    <a:ext uri="{FF2B5EF4-FFF2-40B4-BE49-F238E27FC236}">
                      <a16:creationId xmlns:a16="http://schemas.microsoft.com/office/drawing/2014/main" id="{98D6CEE2-9EE1-67F9-9146-DDE5C501C943}"/>
                    </a:ext>
                  </a:extLst>
                </p:cNvPr>
                <p:cNvSpPr/>
                <p:nvPr/>
              </p:nvSpPr>
              <p:spPr>
                <a:xfrm>
                  <a:off x="4459671" y="3189189"/>
                  <a:ext cx="86586" cy="367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09" h="4671" fill="none" extrusionOk="0">
                      <a:moveTo>
                        <a:pt x="0" y="1"/>
                      </a:moveTo>
                      <a:lnTo>
                        <a:pt x="11008" y="467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1" name="Google Shape;10158;p71">
                <a:extLst>
                  <a:ext uri="{FF2B5EF4-FFF2-40B4-BE49-F238E27FC236}">
                    <a16:creationId xmlns:a16="http://schemas.microsoft.com/office/drawing/2014/main" id="{F7D47885-35A6-0F86-89B1-D3EC01F40A2A}"/>
                  </a:ext>
                </a:extLst>
              </p:cNvPr>
              <p:cNvGrpSpPr/>
              <p:nvPr/>
            </p:nvGrpSpPr>
            <p:grpSpPr>
              <a:xfrm>
                <a:off x="4538164" y="3342061"/>
                <a:ext cx="37776" cy="32380"/>
                <a:chOff x="4538164" y="3342061"/>
                <a:chExt cx="37776" cy="32380"/>
              </a:xfrm>
            </p:grpSpPr>
            <p:sp>
              <p:nvSpPr>
                <p:cNvPr id="848" name="Google Shape;10159;p71">
                  <a:extLst>
                    <a:ext uri="{FF2B5EF4-FFF2-40B4-BE49-F238E27FC236}">
                      <a16:creationId xmlns:a16="http://schemas.microsoft.com/office/drawing/2014/main" id="{E54027C0-D877-64F4-C05E-B3B6B0627316}"/>
                    </a:ext>
                  </a:extLst>
                </p:cNvPr>
                <p:cNvSpPr/>
                <p:nvPr/>
              </p:nvSpPr>
              <p:spPr>
                <a:xfrm>
                  <a:off x="4538164" y="3342061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0"/>
                      </a:moveTo>
                      <a:cubicBezTo>
                        <a:pt x="2231" y="0"/>
                        <a:pt x="1714" y="189"/>
                        <a:pt x="1294" y="608"/>
                      </a:cubicBezTo>
                      <a:cubicBezTo>
                        <a:pt x="0" y="1903"/>
                        <a:pt x="919" y="4116"/>
                        <a:pt x="2746" y="4116"/>
                      </a:cubicBezTo>
                      <a:cubicBezTo>
                        <a:pt x="3883" y="4116"/>
                        <a:pt x="4802" y="3197"/>
                        <a:pt x="4802" y="2060"/>
                      </a:cubicBezTo>
                      <a:cubicBezTo>
                        <a:pt x="4802" y="817"/>
                        <a:pt x="3792" y="0"/>
                        <a:pt x="2737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9" name="Google Shape;10160;p71">
                  <a:extLst>
                    <a:ext uri="{FF2B5EF4-FFF2-40B4-BE49-F238E27FC236}">
                      <a16:creationId xmlns:a16="http://schemas.microsoft.com/office/drawing/2014/main" id="{EFA4ACB2-F8BE-A750-2DF3-7F019034D275}"/>
                    </a:ext>
                  </a:extLst>
                </p:cNvPr>
                <p:cNvSpPr/>
                <p:nvPr/>
              </p:nvSpPr>
              <p:spPr>
                <a:xfrm>
                  <a:off x="4553194" y="3351790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63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63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2" name="Google Shape;10161;p71">
                <a:extLst>
                  <a:ext uri="{FF2B5EF4-FFF2-40B4-BE49-F238E27FC236}">
                    <a16:creationId xmlns:a16="http://schemas.microsoft.com/office/drawing/2014/main" id="{49219A4B-4714-C7F6-5B29-CE870E448A4E}"/>
                  </a:ext>
                </a:extLst>
              </p:cNvPr>
              <p:cNvGrpSpPr/>
              <p:nvPr/>
            </p:nvGrpSpPr>
            <p:grpSpPr>
              <a:xfrm>
                <a:off x="4271383" y="3194742"/>
                <a:ext cx="37783" cy="32420"/>
                <a:chOff x="4271383" y="3194742"/>
                <a:chExt cx="37783" cy="32420"/>
              </a:xfrm>
            </p:grpSpPr>
            <p:sp>
              <p:nvSpPr>
                <p:cNvPr id="846" name="Google Shape;10162;p71">
                  <a:extLst>
                    <a:ext uri="{FF2B5EF4-FFF2-40B4-BE49-F238E27FC236}">
                      <a16:creationId xmlns:a16="http://schemas.microsoft.com/office/drawing/2014/main" id="{D2E5C5D1-10B4-8AD8-DF7D-70495D1F745B}"/>
                    </a:ext>
                  </a:extLst>
                </p:cNvPr>
                <p:cNvSpPr/>
                <p:nvPr/>
              </p:nvSpPr>
              <p:spPr>
                <a:xfrm>
                  <a:off x="4271383" y="3194742"/>
                  <a:ext cx="37783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2" extrusionOk="0">
                      <a:moveTo>
                        <a:pt x="2738" y="0"/>
                      </a:moveTo>
                      <a:cubicBezTo>
                        <a:pt x="2231" y="0"/>
                        <a:pt x="1715" y="190"/>
                        <a:pt x="1295" y="614"/>
                      </a:cubicBezTo>
                      <a:cubicBezTo>
                        <a:pt x="1" y="1908"/>
                        <a:pt x="920" y="4122"/>
                        <a:pt x="2747" y="4122"/>
                      </a:cubicBezTo>
                      <a:cubicBezTo>
                        <a:pt x="3884" y="4122"/>
                        <a:pt x="4803" y="3202"/>
                        <a:pt x="4803" y="2065"/>
                      </a:cubicBezTo>
                      <a:cubicBezTo>
                        <a:pt x="4803" y="823"/>
                        <a:pt x="3793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7" name="Google Shape;10163;p71">
                  <a:extLst>
                    <a:ext uri="{FF2B5EF4-FFF2-40B4-BE49-F238E27FC236}">
                      <a16:creationId xmlns:a16="http://schemas.microsoft.com/office/drawing/2014/main" id="{C239271C-F46D-B29F-3C93-61611B907726}"/>
                    </a:ext>
                  </a:extLst>
                </p:cNvPr>
                <p:cNvSpPr/>
                <p:nvPr/>
              </p:nvSpPr>
              <p:spPr>
                <a:xfrm>
                  <a:off x="4286516" y="3204416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0" y="375"/>
                        <a:pt x="0" y="835"/>
                      </a:cubicBezTo>
                      <a:cubicBezTo>
                        <a:pt x="0" y="1295"/>
                        <a:pt x="363" y="1658"/>
                        <a:pt x="823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3" name="Google Shape;10164;p71">
                <a:extLst>
                  <a:ext uri="{FF2B5EF4-FFF2-40B4-BE49-F238E27FC236}">
                    <a16:creationId xmlns:a16="http://schemas.microsoft.com/office/drawing/2014/main" id="{AAB13F85-406B-93F0-BDC8-5A5D4CCE7566}"/>
                  </a:ext>
                </a:extLst>
              </p:cNvPr>
              <p:cNvGrpSpPr/>
              <p:nvPr/>
            </p:nvGrpSpPr>
            <p:grpSpPr>
              <a:xfrm>
                <a:off x="4284416" y="3084058"/>
                <a:ext cx="37783" cy="32357"/>
                <a:chOff x="4284416" y="3084058"/>
                <a:chExt cx="37783" cy="32357"/>
              </a:xfrm>
            </p:grpSpPr>
            <p:sp>
              <p:nvSpPr>
                <p:cNvPr id="844" name="Google Shape;10165;p71">
                  <a:extLst>
                    <a:ext uri="{FF2B5EF4-FFF2-40B4-BE49-F238E27FC236}">
                      <a16:creationId xmlns:a16="http://schemas.microsoft.com/office/drawing/2014/main" id="{AE8A0980-E3FA-748F-FF9E-CF3F9DC9B35C}"/>
                    </a:ext>
                  </a:extLst>
                </p:cNvPr>
                <p:cNvSpPr/>
                <p:nvPr/>
              </p:nvSpPr>
              <p:spPr>
                <a:xfrm>
                  <a:off x="4284416" y="3084058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1"/>
                      </a:moveTo>
                      <a:cubicBezTo>
                        <a:pt x="2228" y="1"/>
                        <a:pt x="1714" y="188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5" name="Google Shape;10166;p71">
                  <a:extLst>
                    <a:ext uri="{FF2B5EF4-FFF2-40B4-BE49-F238E27FC236}">
                      <a16:creationId xmlns:a16="http://schemas.microsoft.com/office/drawing/2014/main" id="{3AF24E74-BF44-6125-3431-921048A4599C}"/>
                    </a:ext>
                  </a:extLst>
                </p:cNvPr>
                <p:cNvSpPr/>
                <p:nvPr/>
              </p:nvSpPr>
              <p:spPr>
                <a:xfrm>
                  <a:off x="4299548" y="3093763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63" y="1"/>
                        <a:pt x="0" y="364"/>
                        <a:pt x="0" y="824"/>
                      </a:cubicBezTo>
                      <a:cubicBezTo>
                        <a:pt x="0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4"/>
                      </a:cubicBezTo>
                      <a:cubicBezTo>
                        <a:pt x="1658" y="364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4" name="Google Shape;10167;p71">
                <a:extLst>
                  <a:ext uri="{FF2B5EF4-FFF2-40B4-BE49-F238E27FC236}">
                    <a16:creationId xmlns:a16="http://schemas.microsoft.com/office/drawing/2014/main" id="{1046A7D4-E98B-DC1E-B861-A0BC22369494}"/>
                  </a:ext>
                </a:extLst>
              </p:cNvPr>
              <p:cNvGrpSpPr/>
              <p:nvPr/>
            </p:nvGrpSpPr>
            <p:grpSpPr>
              <a:xfrm>
                <a:off x="4478697" y="3297561"/>
                <a:ext cx="37776" cy="32451"/>
                <a:chOff x="4478697" y="3297561"/>
                <a:chExt cx="37776" cy="32451"/>
              </a:xfrm>
            </p:grpSpPr>
            <p:sp>
              <p:nvSpPr>
                <p:cNvPr id="842" name="Google Shape;10168;p71">
                  <a:extLst>
                    <a:ext uri="{FF2B5EF4-FFF2-40B4-BE49-F238E27FC236}">
                      <a16:creationId xmlns:a16="http://schemas.microsoft.com/office/drawing/2014/main" id="{13DA2140-AE81-D780-EF07-82C560905E64}"/>
                    </a:ext>
                  </a:extLst>
                </p:cNvPr>
                <p:cNvSpPr/>
                <p:nvPr/>
              </p:nvSpPr>
              <p:spPr>
                <a:xfrm>
                  <a:off x="4478697" y="3297561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3" y="187"/>
                        <a:pt x="1295" y="605"/>
                      </a:cubicBezTo>
                      <a:cubicBezTo>
                        <a:pt x="1" y="1899"/>
                        <a:pt x="920" y="4125"/>
                        <a:pt x="2746" y="4125"/>
                      </a:cubicBezTo>
                      <a:cubicBezTo>
                        <a:pt x="3884" y="4113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3" name="Google Shape;10169;p71">
                  <a:extLst>
                    <a:ext uri="{FF2B5EF4-FFF2-40B4-BE49-F238E27FC236}">
                      <a16:creationId xmlns:a16="http://schemas.microsoft.com/office/drawing/2014/main" id="{6A29F1CB-9945-6FA3-60C2-3C42C3EB0F8B}"/>
                    </a:ext>
                  </a:extLst>
                </p:cNvPr>
                <p:cNvSpPr/>
                <p:nvPr/>
              </p:nvSpPr>
              <p:spPr>
                <a:xfrm>
                  <a:off x="4493727" y="3307361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35" y="0"/>
                      </a:moveTo>
                      <a:cubicBezTo>
                        <a:pt x="376" y="0"/>
                        <a:pt x="1" y="363"/>
                        <a:pt x="1" y="823"/>
                      </a:cubicBezTo>
                      <a:cubicBezTo>
                        <a:pt x="1" y="1282"/>
                        <a:pt x="376" y="1657"/>
                        <a:pt x="835" y="1657"/>
                      </a:cubicBezTo>
                      <a:cubicBezTo>
                        <a:pt x="1295" y="1657"/>
                        <a:pt x="1658" y="1282"/>
                        <a:pt x="1658" y="823"/>
                      </a:cubicBezTo>
                      <a:cubicBezTo>
                        <a:pt x="1658" y="363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5" name="Google Shape;10170;p71">
                <a:extLst>
                  <a:ext uri="{FF2B5EF4-FFF2-40B4-BE49-F238E27FC236}">
                    <a16:creationId xmlns:a16="http://schemas.microsoft.com/office/drawing/2014/main" id="{CCE5FF1E-0428-DE46-B501-E4567863E6C0}"/>
                  </a:ext>
                </a:extLst>
              </p:cNvPr>
              <p:cNvGrpSpPr/>
              <p:nvPr/>
            </p:nvGrpSpPr>
            <p:grpSpPr>
              <a:xfrm>
                <a:off x="4411813" y="3331711"/>
                <a:ext cx="37776" cy="32451"/>
                <a:chOff x="4411813" y="3331711"/>
                <a:chExt cx="37776" cy="32451"/>
              </a:xfrm>
            </p:grpSpPr>
            <p:sp>
              <p:nvSpPr>
                <p:cNvPr id="840" name="Google Shape;10171;p71">
                  <a:extLst>
                    <a:ext uri="{FF2B5EF4-FFF2-40B4-BE49-F238E27FC236}">
                      <a16:creationId xmlns:a16="http://schemas.microsoft.com/office/drawing/2014/main" id="{2540AC16-BDF6-03CB-9144-4B3840B380FE}"/>
                    </a:ext>
                  </a:extLst>
                </p:cNvPr>
                <p:cNvSpPr/>
                <p:nvPr/>
              </p:nvSpPr>
              <p:spPr>
                <a:xfrm>
                  <a:off x="4411813" y="3331711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1"/>
                      </a:moveTo>
                      <a:cubicBezTo>
                        <a:pt x="2226" y="1"/>
                        <a:pt x="1713" y="188"/>
                        <a:pt x="1295" y="606"/>
                      </a:cubicBezTo>
                      <a:cubicBezTo>
                        <a:pt x="0" y="1900"/>
                        <a:pt x="920" y="4126"/>
                        <a:pt x="2759" y="4126"/>
                      </a:cubicBezTo>
                      <a:cubicBezTo>
                        <a:pt x="3884" y="4114"/>
                        <a:pt x="4803" y="3194"/>
                        <a:pt x="4803" y="2069"/>
                      </a:cubicBezTo>
                      <a:cubicBezTo>
                        <a:pt x="4803" y="824"/>
                        <a:pt x="3788" y="1"/>
                        <a:pt x="2730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1" name="Google Shape;10172;p71">
                  <a:extLst>
                    <a:ext uri="{FF2B5EF4-FFF2-40B4-BE49-F238E27FC236}">
                      <a16:creationId xmlns:a16="http://schemas.microsoft.com/office/drawing/2014/main" id="{95183C67-7248-065A-8055-7D4B92C48385}"/>
                    </a:ext>
                  </a:extLst>
                </p:cNvPr>
                <p:cNvSpPr/>
                <p:nvPr/>
              </p:nvSpPr>
              <p:spPr>
                <a:xfrm>
                  <a:off x="4426937" y="3341416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3" y="1"/>
                      </a:moveTo>
                      <a:cubicBezTo>
                        <a:pt x="376" y="1"/>
                        <a:pt x="1" y="376"/>
                        <a:pt x="1" y="823"/>
                      </a:cubicBezTo>
                      <a:cubicBezTo>
                        <a:pt x="1" y="1283"/>
                        <a:pt x="376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6" name="Google Shape;10173;p71">
                <a:extLst>
                  <a:ext uri="{FF2B5EF4-FFF2-40B4-BE49-F238E27FC236}">
                    <a16:creationId xmlns:a16="http://schemas.microsoft.com/office/drawing/2014/main" id="{8C877256-49A2-18E4-C8F4-556A1992A8A8}"/>
                  </a:ext>
                </a:extLst>
              </p:cNvPr>
              <p:cNvGrpSpPr/>
              <p:nvPr/>
            </p:nvGrpSpPr>
            <p:grpSpPr>
              <a:xfrm>
                <a:off x="4337984" y="3375188"/>
                <a:ext cx="37776" cy="32357"/>
                <a:chOff x="4337984" y="3375188"/>
                <a:chExt cx="37776" cy="32357"/>
              </a:xfrm>
            </p:grpSpPr>
            <p:sp>
              <p:nvSpPr>
                <p:cNvPr id="838" name="Google Shape;10174;p71">
                  <a:extLst>
                    <a:ext uri="{FF2B5EF4-FFF2-40B4-BE49-F238E27FC236}">
                      <a16:creationId xmlns:a16="http://schemas.microsoft.com/office/drawing/2014/main" id="{C7370E88-E58D-2E29-0262-AC128AD80773}"/>
                    </a:ext>
                  </a:extLst>
                </p:cNvPr>
                <p:cNvSpPr/>
                <p:nvPr/>
              </p:nvSpPr>
              <p:spPr>
                <a:xfrm>
                  <a:off x="4337984" y="3375188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9" name="Google Shape;10175;p71">
                  <a:extLst>
                    <a:ext uri="{FF2B5EF4-FFF2-40B4-BE49-F238E27FC236}">
                      <a16:creationId xmlns:a16="http://schemas.microsoft.com/office/drawing/2014/main" id="{ED4EB952-737B-A8D3-79BC-F24DCA244011}"/>
                    </a:ext>
                  </a:extLst>
                </p:cNvPr>
                <p:cNvSpPr/>
                <p:nvPr/>
              </p:nvSpPr>
              <p:spPr>
                <a:xfrm>
                  <a:off x="4353108" y="3384894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3" y="1"/>
                      </a:moveTo>
                      <a:cubicBezTo>
                        <a:pt x="364" y="1"/>
                        <a:pt x="1" y="364"/>
                        <a:pt x="1" y="824"/>
                      </a:cubicBezTo>
                      <a:cubicBezTo>
                        <a:pt x="1" y="1283"/>
                        <a:pt x="364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4"/>
                      </a:cubicBezTo>
                      <a:cubicBezTo>
                        <a:pt x="1658" y="364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7" name="Google Shape;10176;p71">
                <a:extLst>
                  <a:ext uri="{FF2B5EF4-FFF2-40B4-BE49-F238E27FC236}">
                    <a16:creationId xmlns:a16="http://schemas.microsoft.com/office/drawing/2014/main" id="{1A2BD046-B413-8E83-A7FA-9D266E4295C4}"/>
                  </a:ext>
                </a:extLst>
              </p:cNvPr>
              <p:cNvGrpSpPr/>
              <p:nvPr/>
            </p:nvGrpSpPr>
            <p:grpSpPr>
              <a:xfrm>
                <a:off x="4494867" y="3090530"/>
                <a:ext cx="37878" cy="32451"/>
                <a:chOff x="4494867" y="3090530"/>
                <a:chExt cx="37878" cy="32451"/>
              </a:xfrm>
            </p:grpSpPr>
            <p:sp>
              <p:nvSpPr>
                <p:cNvPr id="836" name="Google Shape;10177;p71">
                  <a:extLst>
                    <a:ext uri="{FF2B5EF4-FFF2-40B4-BE49-F238E27FC236}">
                      <a16:creationId xmlns:a16="http://schemas.microsoft.com/office/drawing/2014/main" id="{762843AF-59C3-E772-0333-FFFD5D466C0E}"/>
                    </a:ext>
                  </a:extLst>
                </p:cNvPr>
                <p:cNvSpPr/>
                <p:nvPr/>
              </p:nvSpPr>
              <p:spPr>
                <a:xfrm>
                  <a:off x="4494867" y="3090530"/>
                  <a:ext cx="37878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6" extrusionOk="0">
                      <a:moveTo>
                        <a:pt x="2739" y="0"/>
                      </a:moveTo>
                      <a:cubicBezTo>
                        <a:pt x="2233" y="0"/>
                        <a:pt x="1717" y="188"/>
                        <a:pt x="1295" y="605"/>
                      </a:cubicBezTo>
                      <a:cubicBezTo>
                        <a:pt x="1" y="1900"/>
                        <a:pt x="920" y="4126"/>
                        <a:pt x="2759" y="4126"/>
                      </a:cubicBezTo>
                      <a:cubicBezTo>
                        <a:pt x="3896" y="4114"/>
                        <a:pt x="4803" y="3194"/>
                        <a:pt x="4815" y="2069"/>
                      </a:cubicBezTo>
                      <a:cubicBezTo>
                        <a:pt x="4815" y="824"/>
                        <a:pt x="3800" y="0"/>
                        <a:pt x="273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7" name="Google Shape;10178;p71">
                  <a:extLst>
                    <a:ext uri="{FF2B5EF4-FFF2-40B4-BE49-F238E27FC236}">
                      <a16:creationId xmlns:a16="http://schemas.microsoft.com/office/drawing/2014/main" id="{978A5DB9-3109-FC50-54DD-FE1A0CF28E52}"/>
                    </a:ext>
                  </a:extLst>
                </p:cNvPr>
                <p:cNvSpPr/>
                <p:nvPr/>
              </p:nvSpPr>
              <p:spPr>
                <a:xfrm>
                  <a:off x="4510000" y="3100236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76"/>
                        <a:pt x="0" y="835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35"/>
                      </a:cubicBezTo>
                      <a:cubicBezTo>
                        <a:pt x="1658" y="376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8" name="Google Shape;10179;p71">
                <a:extLst>
                  <a:ext uri="{FF2B5EF4-FFF2-40B4-BE49-F238E27FC236}">
                    <a16:creationId xmlns:a16="http://schemas.microsoft.com/office/drawing/2014/main" id="{7654BDD9-D525-8C94-C241-65673E4BBAB1}"/>
                  </a:ext>
                </a:extLst>
              </p:cNvPr>
              <p:cNvGrpSpPr/>
              <p:nvPr/>
            </p:nvGrpSpPr>
            <p:grpSpPr>
              <a:xfrm>
                <a:off x="4525124" y="3207774"/>
                <a:ext cx="37783" cy="32420"/>
                <a:chOff x="4525124" y="3207774"/>
                <a:chExt cx="37783" cy="32420"/>
              </a:xfrm>
            </p:grpSpPr>
            <p:sp>
              <p:nvSpPr>
                <p:cNvPr id="834" name="Google Shape;10180;p71">
                  <a:extLst>
                    <a:ext uri="{FF2B5EF4-FFF2-40B4-BE49-F238E27FC236}">
                      <a16:creationId xmlns:a16="http://schemas.microsoft.com/office/drawing/2014/main" id="{802CA33E-3FF6-70D6-A10D-A0E7EE1D7C24}"/>
                    </a:ext>
                  </a:extLst>
                </p:cNvPr>
                <p:cNvSpPr/>
                <p:nvPr/>
              </p:nvSpPr>
              <p:spPr>
                <a:xfrm>
                  <a:off x="4525124" y="3207774"/>
                  <a:ext cx="37783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2" extrusionOk="0">
                      <a:moveTo>
                        <a:pt x="2738" y="0"/>
                      </a:moveTo>
                      <a:cubicBezTo>
                        <a:pt x="2231" y="0"/>
                        <a:pt x="1715" y="190"/>
                        <a:pt x="1295" y="614"/>
                      </a:cubicBezTo>
                      <a:cubicBezTo>
                        <a:pt x="1" y="1908"/>
                        <a:pt x="920" y="4122"/>
                        <a:pt x="2747" y="4122"/>
                      </a:cubicBezTo>
                      <a:cubicBezTo>
                        <a:pt x="3884" y="4122"/>
                        <a:pt x="4803" y="3202"/>
                        <a:pt x="4803" y="2065"/>
                      </a:cubicBezTo>
                      <a:cubicBezTo>
                        <a:pt x="4803" y="823"/>
                        <a:pt x="3793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5" name="Google Shape;10181;p71">
                  <a:extLst>
                    <a:ext uri="{FF2B5EF4-FFF2-40B4-BE49-F238E27FC236}">
                      <a16:creationId xmlns:a16="http://schemas.microsoft.com/office/drawing/2014/main" id="{2B6F5D3D-F480-CEEA-BA35-4E8AF8B6B1EA}"/>
                    </a:ext>
                  </a:extLst>
                </p:cNvPr>
                <p:cNvSpPr/>
                <p:nvPr/>
              </p:nvSpPr>
              <p:spPr>
                <a:xfrm>
                  <a:off x="4540256" y="3217448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0" y="376"/>
                        <a:pt x="0" y="835"/>
                      </a:cubicBezTo>
                      <a:cubicBezTo>
                        <a:pt x="0" y="1295"/>
                        <a:pt x="363" y="1658"/>
                        <a:pt x="823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6"/>
                        <a:pt x="1282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9" name="Google Shape;10182;p71">
                <a:extLst>
                  <a:ext uri="{FF2B5EF4-FFF2-40B4-BE49-F238E27FC236}">
                    <a16:creationId xmlns:a16="http://schemas.microsoft.com/office/drawing/2014/main" id="{921D11EA-C027-4368-EBDA-DDF2B275BE9B}"/>
                  </a:ext>
                </a:extLst>
              </p:cNvPr>
              <p:cNvGrpSpPr/>
              <p:nvPr/>
            </p:nvGrpSpPr>
            <p:grpSpPr>
              <a:xfrm>
                <a:off x="4440544" y="3176479"/>
                <a:ext cx="31499" cy="26898"/>
                <a:chOff x="4440544" y="3176479"/>
                <a:chExt cx="31499" cy="26898"/>
              </a:xfrm>
            </p:grpSpPr>
            <p:sp>
              <p:nvSpPr>
                <p:cNvPr id="832" name="Google Shape;10183;p71">
                  <a:extLst>
                    <a:ext uri="{FF2B5EF4-FFF2-40B4-BE49-F238E27FC236}">
                      <a16:creationId xmlns:a16="http://schemas.microsoft.com/office/drawing/2014/main" id="{3B45A081-7377-DE5B-1E09-186D316F2EDE}"/>
                    </a:ext>
                  </a:extLst>
                </p:cNvPr>
                <p:cNvSpPr/>
                <p:nvPr/>
              </p:nvSpPr>
              <p:spPr>
                <a:xfrm>
                  <a:off x="4440544" y="3176479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1" y="0"/>
                      </a:moveTo>
                      <a:cubicBezTo>
                        <a:pt x="1860" y="0"/>
                        <a:pt x="1429" y="156"/>
                        <a:pt x="1077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3993" y="2657"/>
                        <a:pt x="4005" y="1714"/>
                      </a:cubicBezTo>
                      <a:cubicBezTo>
                        <a:pt x="4005" y="682"/>
                        <a:pt x="3163" y="0"/>
                        <a:pt x="228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3" name="Google Shape;10184;p71">
                  <a:extLst>
                    <a:ext uri="{FF2B5EF4-FFF2-40B4-BE49-F238E27FC236}">
                      <a16:creationId xmlns:a16="http://schemas.microsoft.com/office/drawing/2014/main" id="{89F78FF9-12F6-DC3F-8DAD-DAC7A37E3729}"/>
                    </a:ext>
                  </a:extLst>
                </p:cNvPr>
                <p:cNvSpPr/>
                <p:nvPr/>
              </p:nvSpPr>
              <p:spPr>
                <a:xfrm>
                  <a:off x="4454724" y="3186145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9"/>
                        <a:pt x="0" y="485"/>
                      </a:cubicBezTo>
                      <a:cubicBezTo>
                        <a:pt x="0" y="751"/>
                        <a:pt x="218" y="969"/>
                        <a:pt x="484" y="969"/>
                      </a:cubicBezTo>
                      <a:cubicBezTo>
                        <a:pt x="750" y="969"/>
                        <a:pt x="968" y="751"/>
                        <a:pt x="968" y="485"/>
                      </a:cubicBezTo>
                      <a:cubicBezTo>
                        <a:pt x="968" y="219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20" name="Google Shape;10185;p71">
                <a:extLst>
                  <a:ext uri="{FF2B5EF4-FFF2-40B4-BE49-F238E27FC236}">
                    <a16:creationId xmlns:a16="http://schemas.microsoft.com/office/drawing/2014/main" id="{4B6B0CF2-435D-8123-79E4-2CCB687A9195}"/>
                  </a:ext>
                </a:extLst>
              </p:cNvPr>
              <p:cNvGrpSpPr/>
              <p:nvPr/>
            </p:nvGrpSpPr>
            <p:grpSpPr>
              <a:xfrm>
                <a:off x="4350545" y="3156400"/>
                <a:ext cx="31405" cy="27001"/>
                <a:chOff x="4350545" y="3156400"/>
                <a:chExt cx="31405" cy="27001"/>
              </a:xfrm>
            </p:grpSpPr>
            <p:sp>
              <p:nvSpPr>
                <p:cNvPr id="830" name="Google Shape;10186;p71">
                  <a:extLst>
                    <a:ext uri="{FF2B5EF4-FFF2-40B4-BE49-F238E27FC236}">
                      <a16:creationId xmlns:a16="http://schemas.microsoft.com/office/drawing/2014/main" id="{F7B21284-5B19-DEC1-26B6-3E7BC03B0483}"/>
                    </a:ext>
                  </a:extLst>
                </p:cNvPr>
                <p:cNvSpPr/>
                <p:nvPr/>
              </p:nvSpPr>
              <p:spPr>
                <a:xfrm>
                  <a:off x="4350545" y="3156400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2" y="1"/>
                      </a:moveTo>
                      <a:cubicBezTo>
                        <a:pt x="1853" y="1"/>
                        <a:pt x="1425" y="156"/>
                        <a:pt x="1077" y="505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1" name="Google Shape;10187;p71">
                  <a:extLst>
                    <a:ext uri="{FF2B5EF4-FFF2-40B4-BE49-F238E27FC236}">
                      <a16:creationId xmlns:a16="http://schemas.microsoft.com/office/drawing/2014/main" id="{9923E193-FAEF-EB92-BECD-F44165B2B259}"/>
                    </a:ext>
                  </a:extLst>
                </p:cNvPr>
                <p:cNvSpPr/>
                <p:nvPr/>
              </p:nvSpPr>
              <p:spPr>
                <a:xfrm>
                  <a:off x="4364717" y="3166074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0"/>
                      </a:moveTo>
                      <a:cubicBezTo>
                        <a:pt x="218" y="0"/>
                        <a:pt x="1" y="218"/>
                        <a:pt x="1" y="484"/>
                      </a:cubicBezTo>
                      <a:cubicBezTo>
                        <a:pt x="1" y="750"/>
                        <a:pt x="218" y="968"/>
                        <a:pt x="484" y="968"/>
                      </a:cubicBezTo>
                      <a:cubicBezTo>
                        <a:pt x="751" y="968"/>
                        <a:pt x="968" y="750"/>
                        <a:pt x="968" y="484"/>
                      </a:cubicBezTo>
                      <a:cubicBezTo>
                        <a:pt x="968" y="218"/>
                        <a:pt x="751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21" name="Google Shape;10188;p71">
                <a:extLst>
                  <a:ext uri="{FF2B5EF4-FFF2-40B4-BE49-F238E27FC236}">
                    <a16:creationId xmlns:a16="http://schemas.microsoft.com/office/drawing/2014/main" id="{C0A5AB26-27FE-7404-160C-23C78F3AD5A9}"/>
                  </a:ext>
                </a:extLst>
              </p:cNvPr>
              <p:cNvGrpSpPr/>
              <p:nvPr/>
            </p:nvGrpSpPr>
            <p:grpSpPr>
              <a:xfrm>
                <a:off x="4376703" y="3255058"/>
                <a:ext cx="31405" cy="27001"/>
                <a:chOff x="4376703" y="3255058"/>
                <a:chExt cx="31405" cy="27001"/>
              </a:xfrm>
            </p:grpSpPr>
            <p:sp>
              <p:nvSpPr>
                <p:cNvPr id="828" name="Google Shape;10189;p71">
                  <a:extLst>
                    <a:ext uri="{FF2B5EF4-FFF2-40B4-BE49-F238E27FC236}">
                      <a16:creationId xmlns:a16="http://schemas.microsoft.com/office/drawing/2014/main" id="{17C0D785-6973-1A40-7FF7-062BCFE56E31}"/>
                    </a:ext>
                  </a:extLst>
                </p:cNvPr>
                <p:cNvSpPr/>
                <p:nvPr/>
              </p:nvSpPr>
              <p:spPr>
                <a:xfrm>
                  <a:off x="4376703" y="3255058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3" y="1"/>
                        <a:pt x="1426" y="157"/>
                        <a:pt x="1077" y="505"/>
                      </a:cubicBezTo>
                      <a:cubicBezTo>
                        <a:pt x="1" y="1582"/>
                        <a:pt x="763" y="3432"/>
                        <a:pt x="2287" y="3432"/>
                      </a:cubicBezTo>
                      <a:cubicBezTo>
                        <a:pt x="3231" y="3432"/>
                        <a:pt x="3993" y="2658"/>
                        <a:pt x="3993" y="1715"/>
                      </a:cubicBezTo>
                      <a:cubicBezTo>
                        <a:pt x="3993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9" name="Google Shape;10190;p71">
                  <a:extLst>
                    <a:ext uri="{FF2B5EF4-FFF2-40B4-BE49-F238E27FC236}">
                      <a16:creationId xmlns:a16="http://schemas.microsoft.com/office/drawing/2014/main" id="{CDBE145B-4BBE-007A-1CD7-B0420E9E5310}"/>
                    </a:ext>
                  </a:extLst>
                </p:cNvPr>
                <p:cNvSpPr/>
                <p:nvPr/>
              </p:nvSpPr>
              <p:spPr>
                <a:xfrm>
                  <a:off x="4390884" y="3264732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9"/>
                        <a:pt x="0" y="485"/>
                      </a:cubicBezTo>
                      <a:cubicBezTo>
                        <a:pt x="0" y="751"/>
                        <a:pt x="218" y="969"/>
                        <a:pt x="484" y="969"/>
                      </a:cubicBezTo>
                      <a:cubicBezTo>
                        <a:pt x="750" y="969"/>
                        <a:pt x="968" y="751"/>
                        <a:pt x="968" y="485"/>
                      </a:cubicBezTo>
                      <a:cubicBezTo>
                        <a:pt x="968" y="219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22" name="Google Shape;10191;p71">
                <a:extLst>
                  <a:ext uri="{FF2B5EF4-FFF2-40B4-BE49-F238E27FC236}">
                    <a16:creationId xmlns:a16="http://schemas.microsoft.com/office/drawing/2014/main" id="{1EF95915-D312-203F-08E5-EED13EB8D4F7}"/>
                  </a:ext>
                </a:extLst>
              </p:cNvPr>
              <p:cNvGrpSpPr/>
              <p:nvPr/>
            </p:nvGrpSpPr>
            <p:grpSpPr>
              <a:xfrm>
                <a:off x="4331322" y="3283656"/>
                <a:ext cx="31405" cy="26945"/>
                <a:chOff x="4331322" y="3283656"/>
                <a:chExt cx="31405" cy="26945"/>
              </a:xfrm>
            </p:grpSpPr>
            <p:sp>
              <p:nvSpPr>
                <p:cNvPr id="826" name="Google Shape;10192;p71">
                  <a:extLst>
                    <a:ext uri="{FF2B5EF4-FFF2-40B4-BE49-F238E27FC236}">
                      <a16:creationId xmlns:a16="http://schemas.microsoft.com/office/drawing/2014/main" id="{F1211342-2DBE-529B-D390-7DA0001C16C1}"/>
                    </a:ext>
                  </a:extLst>
                </p:cNvPr>
                <p:cNvSpPr/>
                <p:nvPr/>
              </p:nvSpPr>
              <p:spPr>
                <a:xfrm>
                  <a:off x="4331322" y="3283656"/>
                  <a:ext cx="31405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6" extrusionOk="0">
                      <a:moveTo>
                        <a:pt x="2273" y="1"/>
                      </a:moveTo>
                      <a:cubicBezTo>
                        <a:pt x="1853" y="1"/>
                        <a:pt x="1425" y="158"/>
                        <a:pt x="1077" y="510"/>
                      </a:cubicBezTo>
                      <a:cubicBezTo>
                        <a:pt x="1" y="1587"/>
                        <a:pt x="763" y="3425"/>
                        <a:pt x="2287" y="3425"/>
                      </a:cubicBezTo>
                      <a:cubicBezTo>
                        <a:pt x="3230" y="3425"/>
                        <a:pt x="3993" y="2663"/>
                        <a:pt x="3993" y="1720"/>
                      </a:cubicBezTo>
                      <a:cubicBezTo>
                        <a:pt x="3993" y="689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7" name="Google Shape;10193;p71">
                  <a:extLst>
                    <a:ext uri="{FF2B5EF4-FFF2-40B4-BE49-F238E27FC236}">
                      <a16:creationId xmlns:a16="http://schemas.microsoft.com/office/drawing/2014/main" id="{B0398983-9A76-8A40-5325-B0FCD5A722FA}"/>
                    </a:ext>
                  </a:extLst>
                </p:cNvPr>
                <p:cNvSpPr/>
                <p:nvPr/>
              </p:nvSpPr>
              <p:spPr>
                <a:xfrm>
                  <a:off x="4345503" y="3293274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9"/>
                        <a:pt x="0" y="485"/>
                      </a:cubicBezTo>
                      <a:cubicBezTo>
                        <a:pt x="0" y="763"/>
                        <a:pt x="218" y="969"/>
                        <a:pt x="484" y="969"/>
                      </a:cubicBezTo>
                      <a:cubicBezTo>
                        <a:pt x="750" y="969"/>
                        <a:pt x="968" y="763"/>
                        <a:pt x="968" y="485"/>
                      </a:cubicBezTo>
                      <a:cubicBezTo>
                        <a:pt x="968" y="219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23" name="Google Shape;10194;p71">
                <a:extLst>
                  <a:ext uri="{FF2B5EF4-FFF2-40B4-BE49-F238E27FC236}">
                    <a16:creationId xmlns:a16="http://schemas.microsoft.com/office/drawing/2014/main" id="{53A34639-4D19-E8AC-5B0C-3A23342CCD08}"/>
                  </a:ext>
                </a:extLst>
              </p:cNvPr>
              <p:cNvGrpSpPr/>
              <p:nvPr/>
            </p:nvGrpSpPr>
            <p:grpSpPr>
              <a:xfrm>
                <a:off x="4380510" y="3065882"/>
                <a:ext cx="31405" cy="26938"/>
                <a:chOff x="4380510" y="3065882"/>
                <a:chExt cx="31405" cy="26938"/>
              </a:xfrm>
            </p:grpSpPr>
            <p:sp>
              <p:nvSpPr>
                <p:cNvPr id="824" name="Google Shape;10195;p71">
                  <a:extLst>
                    <a:ext uri="{FF2B5EF4-FFF2-40B4-BE49-F238E27FC236}">
                      <a16:creationId xmlns:a16="http://schemas.microsoft.com/office/drawing/2014/main" id="{C24348E3-5B02-1FD2-7303-51F6BE0422D6}"/>
                    </a:ext>
                  </a:extLst>
                </p:cNvPr>
                <p:cNvSpPr/>
                <p:nvPr/>
              </p:nvSpPr>
              <p:spPr>
                <a:xfrm>
                  <a:off x="4380510" y="3065882"/>
                  <a:ext cx="31405" cy="26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5" extrusionOk="0">
                      <a:moveTo>
                        <a:pt x="2273" y="0"/>
                      </a:moveTo>
                      <a:cubicBezTo>
                        <a:pt x="1853" y="0"/>
                        <a:pt x="1426" y="157"/>
                        <a:pt x="1077" y="510"/>
                      </a:cubicBezTo>
                      <a:cubicBezTo>
                        <a:pt x="1" y="1586"/>
                        <a:pt x="763" y="3425"/>
                        <a:pt x="2287" y="3425"/>
                      </a:cubicBezTo>
                      <a:cubicBezTo>
                        <a:pt x="3230" y="3425"/>
                        <a:pt x="3993" y="2663"/>
                        <a:pt x="3993" y="1719"/>
                      </a:cubicBezTo>
                      <a:cubicBezTo>
                        <a:pt x="3993" y="688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5" name="Google Shape;10196;p71">
                  <a:extLst>
                    <a:ext uri="{FF2B5EF4-FFF2-40B4-BE49-F238E27FC236}">
                      <a16:creationId xmlns:a16="http://schemas.microsoft.com/office/drawing/2014/main" id="{E9C4A2A8-BD63-1EE2-71BC-E87F7CCD947F}"/>
                    </a:ext>
                  </a:extLst>
                </p:cNvPr>
                <p:cNvSpPr/>
                <p:nvPr/>
              </p:nvSpPr>
              <p:spPr>
                <a:xfrm>
                  <a:off x="4393354" y="3075500"/>
                  <a:ext cx="8950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6" extrusionOk="0">
                      <a:moveTo>
                        <a:pt x="654" y="0"/>
                      </a:moveTo>
                      <a:cubicBezTo>
                        <a:pt x="218" y="0"/>
                        <a:pt x="1" y="521"/>
                        <a:pt x="303" y="835"/>
                      </a:cubicBezTo>
                      <a:cubicBezTo>
                        <a:pt x="401" y="932"/>
                        <a:pt x="522" y="976"/>
                        <a:pt x="641" y="976"/>
                      </a:cubicBezTo>
                      <a:cubicBezTo>
                        <a:pt x="893" y="976"/>
                        <a:pt x="1138" y="783"/>
                        <a:pt x="1138" y="496"/>
                      </a:cubicBezTo>
                      <a:cubicBezTo>
                        <a:pt x="1138" y="218"/>
                        <a:pt x="920" y="12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94" name="Google Shape;10197;p71">
              <a:extLst>
                <a:ext uri="{FF2B5EF4-FFF2-40B4-BE49-F238E27FC236}">
                  <a16:creationId xmlns:a16="http://schemas.microsoft.com/office/drawing/2014/main" id="{00099F1A-EFC7-C1E0-0F91-769C20E157B4}"/>
                </a:ext>
              </a:extLst>
            </p:cNvPr>
            <p:cNvGrpSpPr/>
            <p:nvPr/>
          </p:nvGrpSpPr>
          <p:grpSpPr>
            <a:xfrm>
              <a:off x="4558998" y="3188237"/>
              <a:ext cx="1280131" cy="1052746"/>
              <a:chOff x="4558998" y="3188237"/>
              <a:chExt cx="1280131" cy="1052746"/>
            </a:xfrm>
          </p:grpSpPr>
          <p:sp>
            <p:nvSpPr>
              <p:cNvPr id="390" name="Google Shape;10198;p71">
                <a:extLst>
                  <a:ext uri="{FF2B5EF4-FFF2-40B4-BE49-F238E27FC236}">
                    <a16:creationId xmlns:a16="http://schemas.microsoft.com/office/drawing/2014/main" id="{A2E80A92-FF68-9A87-0C8B-E0E32BBACA09}"/>
                  </a:ext>
                </a:extLst>
              </p:cNvPr>
              <p:cNvSpPr/>
              <p:nvPr/>
            </p:nvSpPr>
            <p:spPr>
              <a:xfrm>
                <a:off x="4916156" y="3750813"/>
                <a:ext cx="8" cy="8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0"/>
                    </a:moveTo>
                    <a:close/>
                  </a:path>
                </a:pathLst>
              </a:custGeom>
              <a:noFill/>
              <a:ln w="1825" cap="flat" cmpd="sng">
                <a:solidFill>
                  <a:schemeClr val="tx2"/>
                </a:solidFill>
                <a:prstDash val="solid"/>
                <a:miter lim="1209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91" name="Google Shape;10199;p71">
                <a:extLst>
                  <a:ext uri="{FF2B5EF4-FFF2-40B4-BE49-F238E27FC236}">
                    <a16:creationId xmlns:a16="http://schemas.microsoft.com/office/drawing/2014/main" id="{3A55556D-4E19-77E2-1F51-E95A9CDB73BD}"/>
                  </a:ext>
                </a:extLst>
              </p:cNvPr>
              <p:cNvGrpSpPr/>
              <p:nvPr/>
            </p:nvGrpSpPr>
            <p:grpSpPr>
              <a:xfrm>
                <a:off x="4579164" y="3203653"/>
                <a:ext cx="1244833" cy="1020397"/>
                <a:chOff x="4579164" y="3203653"/>
                <a:chExt cx="1244833" cy="1020397"/>
              </a:xfrm>
            </p:grpSpPr>
            <p:sp>
              <p:nvSpPr>
                <p:cNvPr id="709" name="Google Shape;10200;p71">
                  <a:extLst>
                    <a:ext uri="{FF2B5EF4-FFF2-40B4-BE49-F238E27FC236}">
                      <a16:creationId xmlns:a16="http://schemas.microsoft.com/office/drawing/2014/main" id="{AB3B399F-95FB-A959-5856-9F45D32BD4B8}"/>
                    </a:ext>
                  </a:extLst>
                </p:cNvPr>
                <p:cNvSpPr/>
                <p:nvPr/>
              </p:nvSpPr>
              <p:spPr>
                <a:xfrm>
                  <a:off x="5490144" y="3482892"/>
                  <a:ext cx="58995" cy="4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01" h="630" fill="none" extrusionOk="0">
                      <a:moveTo>
                        <a:pt x="0" y="630"/>
                      </a:moveTo>
                      <a:lnTo>
                        <a:pt x="7500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" name="Google Shape;10201;p71">
                  <a:extLst>
                    <a:ext uri="{FF2B5EF4-FFF2-40B4-BE49-F238E27FC236}">
                      <a16:creationId xmlns:a16="http://schemas.microsoft.com/office/drawing/2014/main" id="{C81D6066-1FF1-83D1-423F-A9DC3850127A}"/>
                    </a:ext>
                  </a:extLst>
                </p:cNvPr>
                <p:cNvSpPr/>
                <p:nvPr/>
              </p:nvSpPr>
              <p:spPr>
                <a:xfrm>
                  <a:off x="5490616" y="3482892"/>
                  <a:ext cx="66137" cy="773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09" h="9836" fill="none" extrusionOk="0">
                      <a:moveTo>
                        <a:pt x="1" y="1"/>
                      </a:moveTo>
                      <a:lnTo>
                        <a:pt x="8408" y="9835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11" name="Google Shape;10202;p71">
                  <a:extLst>
                    <a:ext uri="{FF2B5EF4-FFF2-40B4-BE49-F238E27FC236}">
                      <a16:creationId xmlns:a16="http://schemas.microsoft.com/office/drawing/2014/main" id="{69DB120C-0D4C-EAEB-9D33-83DA024D7090}"/>
                    </a:ext>
                  </a:extLst>
                </p:cNvPr>
                <p:cNvGrpSpPr/>
                <p:nvPr/>
              </p:nvGrpSpPr>
              <p:grpSpPr>
                <a:xfrm>
                  <a:off x="4579164" y="3203653"/>
                  <a:ext cx="1244833" cy="1020397"/>
                  <a:chOff x="4579164" y="3203653"/>
                  <a:chExt cx="1244833" cy="1020397"/>
                </a:xfrm>
              </p:grpSpPr>
              <p:sp>
                <p:nvSpPr>
                  <p:cNvPr id="712" name="Google Shape;10203;p71">
                    <a:extLst>
                      <a:ext uri="{FF2B5EF4-FFF2-40B4-BE49-F238E27FC236}">
                        <a16:creationId xmlns:a16="http://schemas.microsoft.com/office/drawing/2014/main" id="{A5AE0E78-2A45-7916-4ADD-14626D88D6DC}"/>
                      </a:ext>
                    </a:extLst>
                  </p:cNvPr>
                  <p:cNvSpPr/>
                  <p:nvPr/>
                </p:nvSpPr>
                <p:spPr>
                  <a:xfrm>
                    <a:off x="4787909" y="3833395"/>
                    <a:ext cx="69267" cy="222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07" h="2831" fill="none" extrusionOk="0">
                        <a:moveTo>
                          <a:pt x="8806" y="0"/>
                        </a:moveTo>
                        <a:lnTo>
                          <a:pt x="0" y="2831"/>
                        </a:lnTo>
                      </a:path>
                    </a:pathLst>
                  </a:custGeom>
                  <a:noFill/>
                  <a:ln w="1825" cap="flat" cmpd="sng">
                    <a:solidFill>
                      <a:schemeClr val="tx2"/>
                    </a:solidFill>
                    <a:prstDash val="solid"/>
                    <a:miter lim="12096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3" name="Google Shape;10204;p71">
                    <a:extLst>
                      <a:ext uri="{FF2B5EF4-FFF2-40B4-BE49-F238E27FC236}">
                        <a16:creationId xmlns:a16="http://schemas.microsoft.com/office/drawing/2014/main" id="{AF2DD643-0451-B1E4-1F53-E4F6A7F6DADF}"/>
                      </a:ext>
                    </a:extLst>
                  </p:cNvPr>
                  <p:cNvSpPr/>
                  <p:nvPr/>
                </p:nvSpPr>
                <p:spPr>
                  <a:xfrm>
                    <a:off x="4857263" y="3819695"/>
                    <a:ext cx="69936" cy="141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92" h="1803" fill="none" extrusionOk="0">
                        <a:moveTo>
                          <a:pt x="1" y="1803"/>
                        </a:moveTo>
                        <a:lnTo>
                          <a:pt x="8892" y="0"/>
                        </a:lnTo>
                      </a:path>
                    </a:pathLst>
                  </a:custGeom>
                  <a:noFill/>
                  <a:ln w="1825" cap="flat" cmpd="sng">
                    <a:solidFill>
                      <a:schemeClr val="tx2"/>
                    </a:solidFill>
                    <a:prstDash val="solid"/>
                    <a:miter lim="12096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714" name="Google Shape;10205;p71">
                    <a:extLst>
                      <a:ext uri="{FF2B5EF4-FFF2-40B4-BE49-F238E27FC236}">
                        <a16:creationId xmlns:a16="http://schemas.microsoft.com/office/drawing/2014/main" id="{49A08BAE-0B07-75F2-A9A2-077FB9822FE1}"/>
                      </a:ext>
                    </a:extLst>
                  </p:cNvPr>
                  <p:cNvGrpSpPr/>
                  <p:nvPr/>
                </p:nvGrpSpPr>
                <p:grpSpPr>
                  <a:xfrm>
                    <a:off x="4579164" y="3203653"/>
                    <a:ext cx="1244833" cy="1020397"/>
                    <a:chOff x="4579164" y="3203653"/>
                    <a:chExt cx="1244833" cy="1020397"/>
                  </a:xfrm>
                </p:grpSpPr>
                <p:sp>
                  <p:nvSpPr>
                    <p:cNvPr id="715" name="Google Shape;10206;p71">
                      <a:extLst>
                        <a:ext uri="{FF2B5EF4-FFF2-40B4-BE49-F238E27FC236}">
                          <a16:creationId xmlns:a16="http://schemas.microsoft.com/office/drawing/2014/main" id="{D76FA7BF-C01C-BBA0-70D0-F47A8C11A6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0329" y="3363965"/>
                      <a:ext cx="23894" cy="1027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38" h="13066" fill="none" extrusionOk="0">
                          <a:moveTo>
                            <a:pt x="3037" y="13065"/>
                          </a:moveTo>
                          <a:lnTo>
                            <a:pt x="1" y="1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chemeClr val="tx2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16" name="Google Shape;10207;p71">
                      <a:extLst>
                        <a:ext uri="{FF2B5EF4-FFF2-40B4-BE49-F238E27FC236}">
                          <a16:creationId xmlns:a16="http://schemas.microsoft.com/office/drawing/2014/main" id="{DE959F93-EE05-3FA9-C0CE-1B6004C6CD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846" y="3385948"/>
                      <a:ext cx="104085" cy="792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234" h="10077" fill="none" extrusionOk="0">
                          <a:moveTo>
                            <a:pt x="0" y="0"/>
                          </a:moveTo>
                          <a:lnTo>
                            <a:pt x="13234" y="10077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chemeClr val="tx2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17" name="Google Shape;10208;p71">
                      <a:extLst>
                        <a:ext uri="{FF2B5EF4-FFF2-40B4-BE49-F238E27FC236}">
                          <a16:creationId xmlns:a16="http://schemas.microsoft.com/office/drawing/2014/main" id="{9EEC4B4E-7E59-B877-1BC0-5B0D3F9D12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650" y="3306598"/>
                      <a:ext cx="45869" cy="793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32" h="10090" fill="none" extrusionOk="0">
                          <a:moveTo>
                            <a:pt x="5831" y="0"/>
                          </a:moveTo>
                          <a:lnTo>
                            <a:pt x="1" y="10089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chemeClr val="tx2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18" name="Google Shape;10209;p71">
                      <a:extLst>
                        <a:ext uri="{FF2B5EF4-FFF2-40B4-BE49-F238E27FC236}">
                          <a16:creationId xmlns:a16="http://schemas.microsoft.com/office/drawing/2014/main" id="{7E4A4914-F324-748F-4F13-ACDBE26A9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650" y="3361299"/>
                      <a:ext cx="84305" cy="2465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719" h="3135" fill="none" extrusionOk="0">
                          <a:moveTo>
                            <a:pt x="1" y="3134"/>
                          </a:moveTo>
                          <a:lnTo>
                            <a:pt x="10719" y="1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chemeClr val="tx2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19" name="Google Shape;10210;p71">
                      <a:extLst>
                        <a:ext uri="{FF2B5EF4-FFF2-40B4-BE49-F238E27FC236}">
                          <a16:creationId xmlns:a16="http://schemas.microsoft.com/office/drawing/2014/main" id="{EB699E2B-34CF-4442-2B05-A090E53814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9616" y="3306598"/>
                      <a:ext cx="19702" cy="547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05" h="6956" fill="none" extrusionOk="0">
                          <a:moveTo>
                            <a:pt x="2505" y="6956"/>
                          </a:moveTo>
                          <a:lnTo>
                            <a:pt x="1" y="0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chemeClr val="tx2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0" name="Google Shape;10211;p71">
                      <a:extLst>
                        <a:ext uri="{FF2B5EF4-FFF2-40B4-BE49-F238E27FC236}">
                          <a16:creationId xmlns:a16="http://schemas.microsoft.com/office/drawing/2014/main" id="{251F4F7C-C42C-344F-0FBF-ACD9848B52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8242" y="3357500"/>
                      <a:ext cx="74883" cy="102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521" h="1307" fill="none" extrusionOk="0">
                          <a:moveTo>
                            <a:pt x="1" y="1307"/>
                          </a:moveTo>
                          <a:lnTo>
                            <a:pt x="9521" y="0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chemeClr val="tx2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1" name="Google Shape;10212;p71">
                      <a:extLst>
                        <a:ext uri="{FF2B5EF4-FFF2-40B4-BE49-F238E27FC236}">
                          <a16:creationId xmlns:a16="http://schemas.microsoft.com/office/drawing/2014/main" id="{77B4DE78-77E3-17A7-9D72-57142FDC4B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10274" y="3357500"/>
                      <a:ext cx="99044" cy="6355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93" h="8081" fill="none" extrusionOk="0">
                          <a:moveTo>
                            <a:pt x="0" y="8081"/>
                          </a:moveTo>
                          <a:lnTo>
                            <a:pt x="12593" y="0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chemeClr val="tx2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2" name="Google Shape;10213;p71">
                      <a:extLst>
                        <a:ext uri="{FF2B5EF4-FFF2-40B4-BE49-F238E27FC236}">
                          <a16:creationId xmlns:a16="http://schemas.microsoft.com/office/drawing/2014/main" id="{CB4D2803-47E7-EA13-3D2F-61039FD2BB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9310" y="3306598"/>
                      <a:ext cx="87443" cy="509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18" h="6473" fill="none" extrusionOk="0">
                          <a:moveTo>
                            <a:pt x="1" y="6472"/>
                          </a:moveTo>
                          <a:lnTo>
                            <a:pt x="11118" y="0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chemeClr val="tx2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grpSp>
                  <p:nvGrpSpPr>
                    <p:cNvPr id="723" name="Google Shape;10214;p71">
                      <a:extLst>
                        <a:ext uri="{FF2B5EF4-FFF2-40B4-BE49-F238E27FC236}">
                          <a16:creationId xmlns:a16="http://schemas.microsoft.com/office/drawing/2014/main" id="{D344CB78-2765-B5DC-9618-BABFCD282D0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79164" y="3203653"/>
                      <a:ext cx="1244833" cy="1020397"/>
                      <a:chOff x="4579164" y="3203653"/>
                      <a:chExt cx="1244833" cy="1020397"/>
                    </a:xfrm>
                  </p:grpSpPr>
                  <p:sp>
                    <p:nvSpPr>
                      <p:cNvPr id="724" name="Google Shape;10215;p71">
                        <a:extLst>
                          <a:ext uri="{FF2B5EF4-FFF2-40B4-BE49-F238E27FC236}">
                            <a16:creationId xmlns:a16="http://schemas.microsoft.com/office/drawing/2014/main" id="{474FFE9F-5C7C-3CE0-8037-FD84BFE821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17986" y="3614284"/>
                        <a:ext cx="53002" cy="2103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739" h="2674" fill="none" extrusionOk="0">
                            <a:moveTo>
                              <a:pt x="0" y="0"/>
                            </a:moveTo>
                            <a:lnTo>
                              <a:pt x="6738" y="2674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25" name="Google Shape;10216;p71">
                        <a:extLst>
                          <a:ext uri="{FF2B5EF4-FFF2-40B4-BE49-F238E27FC236}">
                            <a16:creationId xmlns:a16="http://schemas.microsoft.com/office/drawing/2014/main" id="{0F5D982A-DCE3-78C8-2EAC-99D129EF8A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24545" y="3589069"/>
                        <a:ext cx="43682" cy="6318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554" h="8033" fill="none" extrusionOk="0">
                            <a:moveTo>
                              <a:pt x="1" y="8033"/>
                            </a:moveTo>
                            <a:lnTo>
                              <a:pt x="5553" y="1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26" name="Google Shape;10217;p71">
                        <a:extLst>
                          <a:ext uri="{FF2B5EF4-FFF2-40B4-BE49-F238E27FC236}">
                            <a16:creationId xmlns:a16="http://schemas.microsoft.com/office/drawing/2014/main" id="{EAE0503D-6581-7B64-88A4-DF74C8507E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68220" y="3517907"/>
                        <a:ext cx="112178" cy="7117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263" h="9049" fill="none" extrusionOk="0">
                            <a:moveTo>
                              <a:pt x="0" y="9049"/>
                            </a:moveTo>
                            <a:lnTo>
                              <a:pt x="14262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27" name="Google Shape;10218;p71">
                        <a:extLst>
                          <a:ext uri="{FF2B5EF4-FFF2-40B4-BE49-F238E27FC236}">
                            <a16:creationId xmlns:a16="http://schemas.microsoft.com/office/drawing/2014/main" id="{359BEBF1-EE6B-1307-56A1-2727A811B2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06562" y="3516766"/>
                        <a:ext cx="77455" cy="7992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848" h="10162" fill="none" extrusionOk="0">
                            <a:moveTo>
                              <a:pt x="0" y="10161"/>
                            </a:moveTo>
                            <a:lnTo>
                              <a:pt x="9847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28" name="Google Shape;10219;p71">
                        <a:extLst>
                          <a:ext uri="{FF2B5EF4-FFF2-40B4-BE49-F238E27FC236}">
                            <a16:creationId xmlns:a16="http://schemas.microsoft.com/office/drawing/2014/main" id="{D08AACE5-669F-8458-973F-3F666BCF19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63646" y="3516766"/>
                        <a:ext cx="20370" cy="5280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90" h="6714" fill="none" extrusionOk="0">
                            <a:moveTo>
                              <a:pt x="0" y="6714"/>
                            </a:moveTo>
                            <a:lnTo>
                              <a:pt x="2589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29" name="Google Shape;10220;p71">
                        <a:extLst>
                          <a:ext uri="{FF2B5EF4-FFF2-40B4-BE49-F238E27FC236}">
                            <a16:creationId xmlns:a16="http://schemas.microsoft.com/office/drawing/2014/main" id="{4BB85715-1DC3-6CD8-C58D-2E65C3224C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83151" y="3520565"/>
                        <a:ext cx="45861" cy="9743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831" h="12388" fill="none" extrusionOk="0">
                            <a:moveTo>
                              <a:pt x="5831" y="12388"/>
                            </a:moveTo>
                            <a:lnTo>
                              <a:pt x="0" y="1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30" name="Google Shape;10221;p71">
                        <a:extLst>
                          <a:ext uri="{FF2B5EF4-FFF2-40B4-BE49-F238E27FC236}">
                            <a16:creationId xmlns:a16="http://schemas.microsoft.com/office/drawing/2014/main" id="{9DBA81DD-A892-940C-C741-E4B103A302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38242" y="3483175"/>
                        <a:ext cx="44917" cy="373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711" h="4755" fill="none" extrusionOk="0">
                            <a:moveTo>
                              <a:pt x="1" y="1"/>
                            </a:moveTo>
                            <a:lnTo>
                              <a:pt x="5710" y="4755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31" name="Google Shape;10222;p71">
                        <a:extLst>
                          <a:ext uri="{FF2B5EF4-FFF2-40B4-BE49-F238E27FC236}">
                            <a16:creationId xmlns:a16="http://schemas.microsoft.com/office/drawing/2014/main" id="{F50EB34D-043B-EB72-5F1D-191B776A8D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04941" y="3501823"/>
                        <a:ext cx="78217" cy="187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945" h="2384" fill="none" extrusionOk="0">
                            <a:moveTo>
                              <a:pt x="1" y="1"/>
                            </a:moveTo>
                            <a:lnTo>
                              <a:pt x="9944" y="2384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32" name="Google Shape;10223;p71">
                        <a:extLst>
                          <a:ext uri="{FF2B5EF4-FFF2-40B4-BE49-F238E27FC236}">
                            <a16:creationId xmlns:a16="http://schemas.microsoft.com/office/drawing/2014/main" id="{6D69D40F-4667-E133-2057-3ADB3EFFBE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68220" y="3520565"/>
                        <a:ext cx="115796" cy="1932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723" h="2457" fill="none" extrusionOk="0">
                            <a:moveTo>
                              <a:pt x="0" y="2457"/>
                            </a:moveTo>
                            <a:lnTo>
                              <a:pt x="14722" y="1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33" name="Google Shape;10224;p71">
                        <a:extLst>
                          <a:ext uri="{FF2B5EF4-FFF2-40B4-BE49-F238E27FC236}">
                            <a16:creationId xmlns:a16="http://schemas.microsoft.com/office/drawing/2014/main" id="{0D4CEA2C-199F-7233-A97C-C087E2E766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13117" y="3462915"/>
                        <a:ext cx="40347" cy="511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130" h="6509" fill="none" extrusionOk="0">
                            <a:moveTo>
                              <a:pt x="5130" y="6508"/>
                            </a:moveTo>
                            <a:lnTo>
                              <a:pt x="1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34" name="Google Shape;10225;p71">
                        <a:extLst>
                          <a:ext uri="{FF2B5EF4-FFF2-40B4-BE49-F238E27FC236}">
                            <a16:creationId xmlns:a16="http://schemas.microsoft.com/office/drawing/2014/main" id="{28988AD1-A358-7E06-73D4-8B02DE5BD4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87807" y="3462915"/>
                        <a:ext cx="25317" cy="5500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219" h="6993" fill="none" extrusionOk="0">
                            <a:moveTo>
                              <a:pt x="1" y="6992"/>
                            </a:moveTo>
                            <a:lnTo>
                              <a:pt x="3219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35" name="Google Shape;10226;p71">
                        <a:extLst>
                          <a:ext uri="{FF2B5EF4-FFF2-40B4-BE49-F238E27FC236}">
                            <a16:creationId xmlns:a16="http://schemas.microsoft.com/office/drawing/2014/main" id="{661A3035-1223-9C34-7812-7D020FF48EF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81342" y="3514100"/>
                        <a:ext cx="72311" cy="695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94" h="884" fill="none" extrusionOk="0">
                            <a:moveTo>
                              <a:pt x="0" y="883"/>
                            </a:moveTo>
                            <a:lnTo>
                              <a:pt x="9194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36" name="Google Shape;10227;p71">
                        <a:extLst>
                          <a:ext uri="{FF2B5EF4-FFF2-40B4-BE49-F238E27FC236}">
                            <a16:creationId xmlns:a16="http://schemas.microsoft.com/office/drawing/2014/main" id="{2A8C9A16-8C52-E81F-1C4D-F96C1012BF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53645" y="3514100"/>
                        <a:ext cx="26175" cy="5918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28" h="7525" fill="none" extrusionOk="0">
                            <a:moveTo>
                              <a:pt x="1" y="0"/>
                            </a:moveTo>
                            <a:lnTo>
                              <a:pt x="3328" y="7525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737" name="Google Shape;10228;p71">
                        <a:extLst>
                          <a:ext uri="{FF2B5EF4-FFF2-40B4-BE49-F238E27FC236}">
                            <a16:creationId xmlns:a16="http://schemas.microsoft.com/office/drawing/2014/main" id="{1B9B8725-45AF-3318-BF3B-7DF6695237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27392" y="3514100"/>
                        <a:ext cx="26261" cy="10038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39" h="12763" fill="none" extrusionOk="0">
                            <a:moveTo>
                              <a:pt x="3339" y="0"/>
                            </a:moveTo>
                            <a:lnTo>
                              <a:pt x="0" y="12762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chemeClr val="tx2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grpSp>
                    <p:nvGrpSpPr>
                      <p:cNvPr id="738" name="Google Shape;10229;p71">
                        <a:extLst>
                          <a:ext uri="{FF2B5EF4-FFF2-40B4-BE49-F238E27FC236}">
                            <a16:creationId xmlns:a16="http://schemas.microsoft.com/office/drawing/2014/main" id="{79ED7C67-111F-86BC-9FF3-0EB30E922AD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579164" y="3203653"/>
                        <a:ext cx="1244833" cy="1020397"/>
                        <a:chOff x="4579164" y="3203653"/>
                        <a:chExt cx="1244833" cy="1020397"/>
                      </a:xfrm>
                    </p:grpSpPr>
                    <p:sp>
                      <p:nvSpPr>
                        <p:cNvPr id="739" name="Google Shape;10230;p71">
                          <a:extLst>
                            <a:ext uri="{FF2B5EF4-FFF2-40B4-BE49-F238E27FC236}">
                              <a16:creationId xmlns:a16="http://schemas.microsoft.com/office/drawing/2014/main" id="{BD9E7511-118A-F4F9-3DE5-90E1F5F28C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79812" y="3466721"/>
                          <a:ext cx="74411" cy="10656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461" h="13549" fill="none" extrusionOk="0">
                              <a:moveTo>
                                <a:pt x="1" y="13549"/>
                              </a:moveTo>
                              <a:lnTo>
                                <a:pt x="9460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0" name="Google Shape;10231;p71">
                          <a:extLst>
                            <a:ext uri="{FF2B5EF4-FFF2-40B4-BE49-F238E27FC236}">
                              <a16:creationId xmlns:a16="http://schemas.microsoft.com/office/drawing/2014/main" id="{2E49F00C-092B-F8EF-8CC4-FD4F10894C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54215" y="3408017"/>
                          <a:ext cx="105989" cy="587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476" h="7465" fill="none" extrusionOk="0">
                              <a:moveTo>
                                <a:pt x="0" y="7464"/>
                              </a:moveTo>
                              <a:lnTo>
                                <a:pt x="13476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1" name="Google Shape;10232;p71">
                          <a:extLst>
                            <a:ext uri="{FF2B5EF4-FFF2-40B4-BE49-F238E27FC236}">
                              <a16:creationId xmlns:a16="http://schemas.microsoft.com/office/drawing/2014/main" id="{A8D2D99F-CEB3-2A2D-8D6F-130B399B66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53924" y="3465195"/>
                          <a:ext cx="119792" cy="5481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231" h="6969" fill="none" extrusionOk="0">
                              <a:moveTo>
                                <a:pt x="1" y="1"/>
                              </a:moveTo>
                              <a:lnTo>
                                <a:pt x="15231" y="6968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2" name="Google Shape;10233;p71">
                          <a:extLst>
                            <a:ext uri="{FF2B5EF4-FFF2-40B4-BE49-F238E27FC236}">
                              <a16:creationId xmlns:a16="http://schemas.microsoft.com/office/drawing/2014/main" id="{E1C70D5D-70DC-99AB-35E0-BAD32A8B1B3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73708" y="3521045"/>
                          <a:ext cx="26938" cy="7183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425" h="9134" fill="none" extrusionOk="0">
                              <a:moveTo>
                                <a:pt x="1" y="0"/>
                              </a:moveTo>
                              <a:lnTo>
                                <a:pt x="3424" y="9133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3" name="Google Shape;10234;p71">
                          <a:extLst>
                            <a:ext uri="{FF2B5EF4-FFF2-40B4-BE49-F238E27FC236}">
                              <a16:creationId xmlns:a16="http://schemas.microsoft.com/office/drawing/2014/main" id="{95064236-D2C2-BCA6-E4EE-E87B4318DB9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00637" y="3586309"/>
                          <a:ext cx="26741" cy="811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400" h="10320" fill="none" extrusionOk="0">
                              <a:moveTo>
                                <a:pt x="3399" y="10319"/>
                              </a:moveTo>
                              <a:lnTo>
                                <a:pt x="0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4" name="Google Shape;10235;p71">
                          <a:extLst>
                            <a:ext uri="{FF2B5EF4-FFF2-40B4-BE49-F238E27FC236}">
                              <a16:creationId xmlns:a16="http://schemas.microsoft.com/office/drawing/2014/main" id="{3EEA06D9-5BB5-392D-CD54-08635618B7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88549" y="3252840"/>
                          <a:ext cx="693968" cy="52062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8235" h="66195" fill="none" extrusionOk="0">
                              <a:moveTo>
                                <a:pt x="1" y="63509"/>
                              </a:moveTo>
                              <a:lnTo>
                                <a:pt x="1537" y="42400"/>
                              </a:lnTo>
                              <a:lnTo>
                                <a:pt x="10077" y="22210"/>
                              </a:lnTo>
                              <a:cubicBezTo>
                                <a:pt x="10077" y="22210"/>
                                <a:pt x="14202" y="33218"/>
                                <a:pt x="14202" y="32384"/>
                              </a:cubicBezTo>
                              <a:cubicBezTo>
                                <a:pt x="14202" y="31561"/>
                                <a:pt x="26009" y="8976"/>
                                <a:pt x="26009" y="8976"/>
                              </a:cubicBezTo>
                              <a:lnTo>
                                <a:pt x="33618" y="31077"/>
                              </a:lnTo>
                              <a:lnTo>
                                <a:pt x="15025" y="46779"/>
                              </a:lnTo>
                              <a:lnTo>
                                <a:pt x="36037" y="48944"/>
                              </a:lnTo>
                              <a:lnTo>
                                <a:pt x="27557" y="58863"/>
                              </a:lnTo>
                              <a:lnTo>
                                <a:pt x="40803" y="66194"/>
                              </a:lnTo>
                              <a:lnTo>
                                <a:pt x="43586" y="48448"/>
                              </a:lnTo>
                              <a:lnTo>
                                <a:pt x="51122" y="29734"/>
                              </a:lnTo>
                              <a:lnTo>
                                <a:pt x="49670" y="16694"/>
                              </a:lnTo>
                              <a:lnTo>
                                <a:pt x="65263" y="21376"/>
                              </a:lnTo>
                              <a:lnTo>
                                <a:pt x="68819" y="9448"/>
                              </a:lnTo>
                              <a:lnTo>
                                <a:pt x="66098" y="1"/>
                              </a:lnTo>
                              <a:lnTo>
                                <a:pt x="88235" y="20069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5" name="Google Shape;10236;p71">
                          <a:extLst>
                            <a:ext uri="{FF2B5EF4-FFF2-40B4-BE49-F238E27FC236}">
                              <a16:creationId xmlns:a16="http://schemas.microsoft.com/office/drawing/2014/main" id="{044E49AE-9DE9-4EC7-7487-0526EAF274B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203" y="3203653"/>
                          <a:ext cx="544588" cy="31635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9242" h="40223" fill="none" extrusionOk="0">
                              <a:moveTo>
                                <a:pt x="69242" y="6255"/>
                              </a:moveTo>
                              <a:lnTo>
                                <a:pt x="53274" y="22948"/>
                              </a:lnTo>
                              <a:lnTo>
                                <a:pt x="45532" y="5432"/>
                              </a:lnTo>
                              <a:lnTo>
                                <a:pt x="29613" y="14747"/>
                              </a:lnTo>
                              <a:lnTo>
                                <a:pt x="28790" y="1"/>
                              </a:lnTo>
                              <a:lnTo>
                                <a:pt x="13500" y="28912"/>
                              </a:lnTo>
                              <a:lnTo>
                                <a:pt x="4306" y="13089"/>
                              </a:lnTo>
                              <a:lnTo>
                                <a:pt x="0" y="25984"/>
                              </a:lnTo>
                              <a:lnTo>
                                <a:pt x="1718" y="40222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6" name="Google Shape;10237;p71">
                          <a:extLst>
                            <a:ext uri="{FF2B5EF4-FFF2-40B4-BE49-F238E27FC236}">
                              <a16:creationId xmlns:a16="http://schemas.microsoft.com/office/drawing/2014/main" id="{C2E6182F-F98E-70BD-6D4F-798E3792D3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27371" y="3507533"/>
                          <a:ext cx="124739" cy="26783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860" h="34054" fill="none" extrusionOk="0">
                              <a:moveTo>
                                <a:pt x="9266" y="1"/>
                              </a:moveTo>
                              <a:lnTo>
                                <a:pt x="10101" y="14396"/>
                              </a:lnTo>
                              <a:lnTo>
                                <a:pt x="15859" y="34053"/>
                              </a:lnTo>
                              <a:lnTo>
                                <a:pt x="0" y="19851"/>
                              </a:lnTo>
                              <a:lnTo>
                                <a:pt x="1234" y="33642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7" name="Google Shape;10238;p71">
                          <a:extLst>
                            <a:ext uri="{FF2B5EF4-FFF2-40B4-BE49-F238E27FC236}">
                              <a16:creationId xmlns:a16="http://schemas.microsoft.com/office/drawing/2014/main" id="{F0AFCE5B-51B7-C081-36C1-30352E522A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00637" y="3507533"/>
                          <a:ext cx="99618" cy="7878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66" h="10017" fill="none" extrusionOk="0">
                              <a:moveTo>
                                <a:pt x="0" y="10017"/>
                              </a:moveTo>
                              <a:lnTo>
                                <a:pt x="12665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8" name="Google Shape;10239;p71">
                          <a:extLst>
                            <a:ext uri="{FF2B5EF4-FFF2-40B4-BE49-F238E27FC236}">
                              <a16:creationId xmlns:a16="http://schemas.microsoft.com/office/drawing/2014/main" id="{550A68E2-A27F-F933-A9DA-8816A471921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00248" y="3501068"/>
                          <a:ext cx="156514" cy="647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9900" h="823" fill="none" extrusionOk="0">
                              <a:moveTo>
                                <a:pt x="0" y="823"/>
                              </a:moveTo>
                              <a:lnTo>
                                <a:pt x="19900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49" name="Google Shape;10240;p71">
                          <a:extLst>
                            <a:ext uri="{FF2B5EF4-FFF2-40B4-BE49-F238E27FC236}">
                              <a16:creationId xmlns:a16="http://schemas.microsoft.com/office/drawing/2014/main" id="{A90E71D4-7858-F9A5-D8EC-E5DA24F69C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27371" y="3507533"/>
                          <a:ext cx="72885" cy="1558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267" h="19816" fill="none" extrusionOk="0">
                              <a:moveTo>
                                <a:pt x="9266" y="1"/>
                              </a:moveTo>
                              <a:lnTo>
                                <a:pt x="0" y="19815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0" name="Google Shape;10241;p71">
                          <a:extLst>
                            <a:ext uri="{FF2B5EF4-FFF2-40B4-BE49-F238E27FC236}">
                              <a16:creationId xmlns:a16="http://schemas.microsoft.com/office/drawing/2014/main" id="{DDA02F7C-29BD-429B-127A-22D570C272B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52947" y="3384139"/>
                          <a:ext cx="126265" cy="11769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054" h="14964" fill="none" extrusionOk="0">
                              <a:moveTo>
                                <a:pt x="1" y="14964"/>
                              </a:moveTo>
                              <a:lnTo>
                                <a:pt x="16053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1" name="Google Shape;10242;p71">
                          <a:extLst>
                            <a:ext uri="{FF2B5EF4-FFF2-40B4-BE49-F238E27FC236}">
                              <a16:creationId xmlns:a16="http://schemas.microsoft.com/office/drawing/2014/main" id="{26B24ABE-A39C-647D-F0A0-27161276673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56753" y="3246375"/>
                          <a:ext cx="61567" cy="25470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828" h="32384" fill="none" extrusionOk="0">
                              <a:moveTo>
                                <a:pt x="1" y="32383"/>
                              </a:moveTo>
                              <a:lnTo>
                                <a:pt x="7827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2" name="Google Shape;10243;p71">
                          <a:extLst>
                            <a:ext uri="{FF2B5EF4-FFF2-40B4-BE49-F238E27FC236}">
                              <a16:creationId xmlns:a16="http://schemas.microsoft.com/office/drawing/2014/main" id="{2EAA7645-2F8F-6125-303B-EEB8886064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52947" y="3486698"/>
                          <a:ext cx="141483" cy="1057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989" h="1344" fill="none" extrusionOk="0">
                              <a:moveTo>
                                <a:pt x="1" y="1343"/>
                              </a:moveTo>
                              <a:lnTo>
                                <a:pt x="17989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3" name="Google Shape;10244;p71">
                          <a:extLst>
                            <a:ext uri="{FF2B5EF4-FFF2-40B4-BE49-F238E27FC236}">
                              <a16:creationId xmlns:a16="http://schemas.microsoft.com/office/drawing/2014/main" id="{757F20C2-2D89-E75A-3ACD-77F5F1B1AC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53898" y="3501068"/>
                          <a:ext cx="18089" cy="13672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00" h="17384" fill="none" extrusionOk="0">
                              <a:moveTo>
                                <a:pt x="1" y="0"/>
                              </a:moveTo>
                              <a:lnTo>
                                <a:pt x="2299" y="17383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4" name="Google Shape;10245;p71">
                          <a:extLst>
                            <a:ext uri="{FF2B5EF4-FFF2-40B4-BE49-F238E27FC236}">
                              <a16:creationId xmlns:a16="http://schemas.microsoft.com/office/drawing/2014/main" id="{F806D9E4-D44A-1DA0-26FB-09C66BDAFE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06721" y="3620749"/>
                          <a:ext cx="102379" cy="9886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017" h="12570" fill="none" extrusionOk="0">
                              <a:moveTo>
                                <a:pt x="0" y="1"/>
                              </a:moveTo>
                              <a:lnTo>
                                <a:pt x="13016" y="12569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5" name="Google Shape;10246;p71">
                          <a:extLst>
                            <a:ext uri="{FF2B5EF4-FFF2-40B4-BE49-F238E27FC236}">
                              <a16:creationId xmlns:a16="http://schemas.microsoft.com/office/drawing/2014/main" id="{88D6A772-E8A4-0435-B07A-253461270B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93102" y="3715798"/>
                          <a:ext cx="15997" cy="10123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34" h="12872" fill="none" extrusionOk="0">
                              <a:moveTo>
                                <a:pt x="2033" y="0"/>
                              </a:moveTo>
                              <a:lnTo>
                                <a:pt x="1" y="1287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6" name="Google Shape;10247;p71">
                          <a:extLst>
                            <a:ext uri="{FF2B5EF4-FFF2-40B4-BE49-F238E27FC236}">
                              <a16:creationId xmlns:a16="http://schemas.microsoft.com/office/drawing/2014/main" id="{B3ED7239-0C32-5834-3610-6E31F12A000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27371" y="3659854"/>
                          <a:ext cx="92862" cy="13453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807" h="17106" fill="none" extrusionOk="0">
                              <a:moveTo>
                                <a:pt x="11807" y="17105"/>
                              </a:moveTo>
                              <a:lnTo>
                                <a:pt x="0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7" name="Google Shape;10248;p71">
                          <a:extLst>
                            <a:ext uri="{FF2B5EF4-FFF2-40B4-BE49-F238E27FC236}">
                              <a16:creationId xmlns:a16="http://schemas.microsoft.com/office/drawing/2014/main" id="{7DD9BB4B-2F48-4E7C-D74B-E0F606FF1D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79203" y="3327149"/>
                          <a:ext cx="150615" cy="5699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9150" h="7247" fill="none" extrusionOk="0">
                              <a:moveTo>
                                <a:pt x="19149" y="0"/>
                              </a:moveTo>
                              <a:lnTo>
                                <a:pt x="0" y="7246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8" name="Google Shape;10249;p71">
                          <a:extLst>
                            <a:ext uri="{FF2B5EF4-FFF2-40B4-BE49-F238E27FC236}">
                              <a16:creationId xmlns:a16="http://schemas.microsoft.com/office/drawing/2014/main" id="{77998DCD-4DE7-55A2-1E21-1E2D5282D1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71980" y="3633790"/>
                          <a:ext cx="59373" cy="400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549" h="509" fill="none" extrusionOk="0">
                              <a:moveTo>
                                <a:pt x="0" y="508"/>
                              </a:moveTo>
                              <a:lnTo>
                                <a:pt x="7549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59" name="Google Shape;10250;p71">
                          <a:extLst>
                            <a:ext uri="{FF2B5EF4-FFF2-40B4-BE49-F238E27FC236}">
                              <a16:creationId xmlns:a16="http://schemas.microsoft.com/office/drawing/2014/main" id="{E28530D9-5A44-2239-4B1B-5F894A1C3F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52947" y="3497261"/>
                          <a:ext cx="78406" cy="13653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969" h="17360" fill="none" extrusionOk="0">
                              <a:moveTo>
                                <a:pt x="9969" y="17359"/>
                              </a:moveTo>
                              <a:lnTo>
                                <a:pt x="1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60" name="Google Shape;10251;p71">
                          <a:extLst>
                            <a:ext uri="{FF2B5EF4-FFF2-40B4-BE49-F238E27FC236}">
                              <a16:creationId xmlns:a16="http://schemas.microsoft.com/office/drawing/2014/main" id="{88DDEE1E-291E-69AE-8DFF-5FB10F3161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17296" y="3466721"/>
                          <a:ext cx="40733" cy="12235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179" h="15557" fill="none" extrusionOk="0">
                              <a:moveTo>
                                <a:pt x="1" y="15557"/>
                              </a:moveTo>
                              <a:lnTo>
                                <a:pt x="5178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61" name="Google Shape;10252;p71">
                          <a:extLst>
                            <a:ext uri="{FF2B5EF4-FFF2-40B4-BE49-F238E27FC236}">
                              <a16:creationId xmlns:a16="http://schemas.microsoft.com/office/drawing/2014/main" id="{D2BA09EB-5833-3AA4-8860-DA4C326475A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203" y="3408017"/>
                          <a:ext cx="111416" cy="1951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4166" h="2481" fill="none" extrusionOk="0">
                              <a:moveTo>
                                <a:pt x="0" y="0"/>
                              </a:moveTo>
                              <a:lnTo>
                                <a:pt x="14165" y="248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762" name="Google Shape;10253;p71">
                          <a:extLst>
                            <a:ext uri="{FF2B5EF4-FFF2-40B4-BE49-F238E27FC236}">
                              <a16:creationId xmlns:a16="http://schemas.microsoft.com/office/drawing/2014/main" id="{77BA832B-09AE-AE4E-9D44-62D8F39F18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27371" y="3620749"/>
                          <a:ext cx="79358" cy="4263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090" h="5421" fill="none" extrusionOk="0">
                              <a:moveTo>
                                <a:pt x="0" y="5420"/>
                              </a:moveTo>
                              <a:lnTo>
                                <a:pt x="10089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grpSp>
                      <p:nvGrpSpPr>
                        <p:cNvPr id="763" name="Google Shape;10254;p71">
                          <a:extLst>
                            <a:ext uri="{FF2B5EF4-FFF2-40B4-BE49-F238E27FC236}">
                              <a16:creationId xmlns:a16="http://schemas.microsoft.com/office/drawing/2014/main" id="{E4772C8C-B315-51F1-FEEB-69A74EFC9B0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579164" y="3203653"/>
                          <a:ext cx="1244833" cy="1020397"/>
                          <a:chOff x="4579164" y="3203653"/>
                          <a:chExt cx="1244833" cy="1020397"/>
                        </a:xfrm>
                      </p:grpSpPr>
                      <p:sp>
                        <p:nvSpPr>
                          <p:cNvPr id="765" name="Google Shape;10255;p71">
                            <a:extLst>
                              <a:ext uri="{FF2B5EF4-FFF2-40B4-BE49-F238E27FC236}">
                                <a16:creationId xmlns:a16="http://schemas.microsoft.com/office/drawing/2014/main" id="{305B008F-8C34-ABE7-B315-DF94B637DA0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49551" y="3708185"/>
                            <a:ext cx="37972" cy="381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828" h="485" fill="none" extrusionOk="0">
                                <a:moveTo>
                                  <a:pt x="0" y="1"/>
                                </a:moveTo>
                                <a:lnTo>
                                  <a:pt x="4827" y="485"/>
                                </a:lnTo>
                              </a:path>
                            </a:pathLst>
                          </a:custGeom>
                          <a:noFill/>
                          <a:ln w="1825" cap="flat" cmpd="sng">
                            <a:solidFill>
                              <a:schemeClr val="tx2"/>
                            </a:solidFill>
                            <a:prstDash val="solid"/>
                            <a:miter lim="12096"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spcFirstLastPara="1" wrap="square" lIns="91425" tIns="91425" rIns="91425" bIns="91425" anchor="ctr" anchorCtr="0">
                            <a:noAutofit/>
                          </a:bodyPr>
                          <a:lstStyle/>
                          <a:p>
                            <a:pPr marL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/>
                          </a:p>
                        </p:txBody>
                      </p:sp>
                      <p:grpSp>
                        <p:nvGrpSpPr>
                          <p:cNvPr id="766" name="Google Shape;10256;p71">
                            <a:extLst>
                              <a:ext uri="{FF2B5EF4-FFF2-40B4-BE49-F238E27FC236}">
                                <a16:creationId xmlns:a16="http://schemas.microsoft.com/office/drawing/2014/main" id="{68709109-BB01-2C56-6E29-58C2FCDCDD7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579164" y="3203653"/>
                            <a:ext cx="1244833" cy="1020397"/>
                            <a:chOff x="4579164" y="3203653"/>
                            <a:chExt cx="1244833" cy="1020397"/>
                          </a:xfrm>
                        </p:grpSpPr>
                        <p:sp>
                          <p:nvSpPr>
                            <p:cNvPr id="767" name="Google Shape;10257;p71">
                              <a:extLst>
                                <a:ext uri="{FF2B5EF4-FFF2-40B4-BE49-F238E27FC236}">
                                  <a16:creationId xmlns:a16="http://schemas.microsoft.com/office/drawing/2014/main" id="{006BDDAF-F298-9236-8D56-AC1668378F5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953357" y="3586309"/>
                              <a:ext cx="147288" cy="121884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18727" h="15497" fill="none" extrusionOk="0">
                                  <a:moveTo>
                                    <a:pt x="18726" y="1"/>
                                  </a:moveTo>
                                  <a:lnTo>
                                    <a:pt x="0" y="15497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  <p:sp>
                          <p:nvSpPr>
                            <p:cNvPr id="768" name="Google Shape;10258;p71">
                              <a:extLst>
                                <a:ext uri="{FF2B5EF4-FFF2-40B4-BE49-F238E27FC236}">
                                  <a16:creationId xmlns:a16="http://schemas.microsoft.com/office/drawing/2014/main" id="{0EDF8E47-A869-0B7B-5823-550FEAB8DB7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987515" y="3592876"/>
                              <a:ext cx="113130" cy="11912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14384" h="15146" fill="none" extrusionOk="0">
                                  <a:moveTo>
                                    <a:pt x="0" y="15146"/>
                                  </a:moveTo>
                                  <a:lnTo>
                                    <a:pt x="14383" y="0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  <p:sp>
                          <p:nvSpPr>
                            <p:cNvPr id="769" name="Google Shape;10259;p71">
                              <a:extLst>
                                <a:ext uri="{FF2B5EF4-FFF2-40B4-BE49-F238E27FC236}">
                                  <a16:creationId xmlns:a16="http://schemas.microsoft.com/office/drawing/2014/main" id="{8D7F5D32-E175-9FF9-BFCB-625EE20DA23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913395" y="3708185"/>
                              <a:ext cx="39970" cy="45389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5082" h="5771" fill="none" extrusionOk="0">
                                  <a:moveTo>
                                    <a:pt x="1" y="5771"/>
                                  </a:moveTo>
                                  <a:lnTo>
                                    <a:pt x="5081" y="1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  <p:sp>
                          <p:nvSpPr>
                            <p:cNvPr id="770" name="Google Shape;10260;p71">
                              <a:extLst>
                                <a:ext uri="{FF2B5EF4-FFF2-40B4-BE49-F238E27FC236}">
                                  <a16:creationId xmlns:a16="http://schemas.microsoft.com/office/drawing/2014/main" id="{E43FC681-ADBA-8C69-9D47-FC0C6DA4E2D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888943" y="3704378"/>
                              <a:ext cx="60616" cy="2608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7707" h="3316" fill="none" extrusionOk="0">
                                  <a:moveTo>
                                    <a:pt x="1" y="3315"/>
                                  </a:moveTo>
                                  <a:lnTo>
                                    <a:pt x="7706" y="1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  <p:sp>
                          <p:nvSpPr>
                            <p:cNvPr id="771" name="Google Shape;10261;p71">
                              <a:extLst>
                                <a:ext uri="{FF2B5EF4-FFF2-40B4-BE49-F238E27FC236}">
                                  <a16:creationId xmlns:a16="http://schemas.microsoft.com/office/drawing/2014/main" id="{923E9D86-7601-71F1-CFD6-6C53520FD85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917296" y="3589069"/>
                              <a:ext cx="32262" cy="11912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4102" h="15146" fill="none" extrusionOk="0">
                                  <a:moveTo>
                                    <a:pt x="1" y="1"/>
                                  </a:moveTo>
                                  <a:lnTo>
                                    <a:pt x="4101" y="15146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  <p:sp>
                          <p:nvSpPr>
                            <p:cNvPr id="772" name="Google Shape;10262;p71">
                              <a:extLst>
                                <a:ext uri="{FF2B5EF4-FFF2-40B4-BE49-F238E27FC236}">
                                  <a16:creationId xmlns:a16="http://schemas.microsoft.com/office/drawing/2014/main" id="{2C4B5C0F-CDC9-1201-EB82-C920D87D7D9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949551" y="3708185"/>
                              <a:ext cx="22840" cy="72885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2904" h="9267" fill="none" extrusionOk="0">
                                  <a:moveTo>
                                    <a:pt x="0" y="1"/>
                                  </a:moveTo>
                                  <a:lnTo>
                                    <a:pt x="2904" y="9267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  <p:sp>
                          <p:nvSpPr>
                            <p:cNvPr id="773" name="Google Shape;10263;p71">
                              <a:extLst>
                                <a:ext uri="{FF2B5EF4-FFF2-40B4-BE49-F238E27FC236}">
                                  <a16:creationId xmlns:a16="http://schemas.microsoft.com/office/drawing/2014/main" id="{E0AC0BF7-3BAA-4AA8-441E-C7D21E1F9DB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912066" y="3752237"/>
                              <a:ext cx="60325" cy="2883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7670" h="3666" fill="none" extrusionOk="0">
                                  <a:moveTo>
                                    <a:pt x="0" y="1"/>
                                  </a:moveTo>
                                  <a:lnTo>
                                    <a:pt x="7670" y="3666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  <p:grpSp>
                          <p:nvGrpSpPr>
                            <p:cNvPr id="774" name="Google Shape;10264;p71">
                              <a:extLst>
                                <a:ext uri="{FF2B5EF4-FFF2-40B4-BE49-F238E27FC236}">
                                  <a16:creationId xmlns:a16="http://schemas.microsoft.com/office/drawing/2014/main" id="{099B12DF-F549-090F-2727-43C6809A876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4579164" y="3203653"/>
                              <a:ext cx="1244833" cy="1020397"/>
                              <a:chOff x="4579164" y="3203653"/>
                              <a:chExt cx="1244833" cy="1020397"/>
                            </a:xfrm>
                          </p:grpSpPr>
                          <p:sp>
                            <p:nvSpPr>
                              <p:cNvPr id="778" name="Google Shape;10265;p71">
                                <a:extLst>
                                  <a:ext uri="{FF2B5EF4-FFF2-40B4-BE49-F238E27FC236}">
                                    <a16:creationId xmlns:a16="http://schemas.microsoft.com/office/drawing/2014/main" id="{904D695D-CFB6-59DA-8242-646D5C406A8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590301" y="3738347"/>
                                <a:ext cx="92956" cy="91722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1819" h="11662" fill="none" extrusionOk="0">
                                    <a:moveTo>
                                      <a:pt x="0" y="0"/>
                                    </a:moveTo>
                                    <a:lnTo>
                                      <a:pt x="11819" y="11662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79" name="Google Shape;10266;p71">
                                <a:extLst>
                                  <a:ext uri="{FF2B5EF4-FFF2-40B4-BE49-F238E27FC236}">
                                    <a16:creationId xmlns:a16="http://schemas.microsoft.com/office/drawing/2014/main" id="{83F37415-5D79-3275-9ECE-8D9CFFA06D8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683250" y="3652241"/>
                                <a:ext cx="33591" cy="177828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4271" h="22610" fill="none" extrusionOk="0">
                                    <a:moveTo>
                                      <a:pt x="1" y="22610"/>
                                    </a:moveTo>
                                    <a:lnTo>
                                      <a:pt x="4271" y="1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0" name="Google Shape;10267;p71">
                                <a:extLst>
                                  <a:ext uri="{FF2B5EF4-FFF2-40B4-BE49-F238E27FC236}">
                                    <a16:creationId xmlns:a16="http://schemas.microsoft.com/office/drawing/2014/main" id="{39EB470E-8C92-693E-CFF9-C52A6EE3683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716833" y="3652241"/>
                                <a:ext cx="70982" cy="207707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9025" h="26409" fill="none" extrusionOk="0">
                                    <a:moveTo>
                                      <a:pt x="1" y="1"/>
                                    </a:moveTo>
                                    <a:lnTo>
                                      <a:pt x="9025" y="26408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1" name="Google Shape;10268;p71">
                                <a:extLst>
                                  <a:ext uri="{FF2B5EF4-FFF2-40B4-BE49-F238E27FC236}">
                                    <a16:creationId xmlns:a16="http://schemas.microsoft.com/office/drawing/2014/main" id="{3E4EC4D2-B553-226E-C9EB-D16F6BF73D9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813117" y="3694578"/>
                                <a:ext cx="44154" cy="139297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5614" h="17711" fill="none" extrusionOk="0">
                                    <a:moveTo>
                                      <a:pt x="5614" y="17711"/>
                                    </a:moveTo>
                                    <a:lnTo>
                                      <a:pt x="1" y="1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2" name="Google Shape;10269;p71">
                                <a:extLst>
                                  <a:ext uri="{FF2B5EF4-FFF2-40B4-BE49-F238E27FC236}">
                                    <a16:creationId xmlns:a16="http://schemas.microsoft.com/office/drawing/2014/main" id="{01B79D2B-604D-0566-D355-DC87039A26F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787807" y="3694578"/>
                                <a:ext cx="25317" cy="165369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3219" h="21026" fill="none" extrusionOk="0">
                                    <a:moveTo>
                                      <a:pt x="3219" y="1"/>
                                    </a:moveTo>
                                    <a:lnTo>
                                      <a:pt x="1" y="21025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3" name="Google Shape;10270;p71">
                                <a:extLst>
                                  <a:ext uri="{FF2B5EF4-FFF2-40B4-BE49-F238E27FC236}">
                                    <a16:creationId xmlns:a16="http://schemas.microsoft.com/office/drawing/2014/main" id="{C9779A24-A8E6-1E40-1D43-1C3379CED24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683250" y="3830061"/>
                                <a:ext cx="106374" cy="25223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3525" h="3207" fill="none" extrusionOk="0">
                                    <a:moveTo>
                                      <a:pt x="1" y="1"/>
                                    </a:moveTo>
                                    <a:lnTo>
                                      <a:pt x="13525" y="3206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4" name="Google Shape;10271;p71">
                                <a:extLst>
                                  <a:ext uri="{FF2B5EF4-FFF2-40B4-BE49-F238E27FC236}">
                                    <a16:creationId xmlns:a16="http://schemas.microsoft.com/office/drawing/2014/main" id="{9410AD72-E373-D4BF-8847-6433EEE1932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670980" y="3830061"/>
                                <a:ext cx="12277" cy="79263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561" h="10078" fill="none" extrusionOk="0">
                                    <a:moveTo>
                                      <a:pt x="1561" y="1"/>
                                    </a:moveTo>
                                    <a:lnTo>
                                      <a:pt x="0" y="10077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5" name="Google Shape;10272;p71">
                                <a:extLst>
                                  <a:ext uri="{FF2B5EF4-FFF2-40B4-BE49-F238E27FC236}">
                                    <a16:creationId xmlns:a16="http://schemas.microsoft.com/office/drawing/2014/main" id="{4CFBCCDB-BDA9-B881-4694-668FF021EF2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583828" y="3830061"/>
                                <a:ext cx="99429" cy="34543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2642" h="4392" fill="none" extrusionOk="0">
                                    <a:moveTo>
                                      <a:pt x="0" y="4392"/>
                                    </a:moveTo>
                                    <a:lnTo>
                                      <a:pt x="12642" y="1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6" name="Google Shape;10273;p71">
                                <a:extLst>
                                  <a:ext uri="{FF2B5EF4-FFF2-40B4-BE49-F238E27FC236}">
                                    <a16:creationId xmlns:a16="http://schemas.microsoft.com/office/drawing/2014/main" id="{8E85A6BB-ADEE-DE62-001A-4C0EC23F938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683250" y="3830061"/>
                                <a:ext cx="50336" cy="117983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6400" h="15001" fill="none" extrusionOk="0">
                                    <a:moveTo>
                                      <a:pt x="1" y="1"/>
                                    </a:moveTo>
                                    <a:lnTo>
                                      <a:pt x="6400" y="15001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7" name="Google Shape;10274;p71">
                                <a:extLst>
                                  <a:ext uri="{FF2B5EF4-FFF2-40B4-BE49-F238E27FC236}">
                                    <a16:creationId xmlns:a16="http://schemas.microsoft.com/office/drawing/2014/main" id="{F5FD311A-292C-1DBA-7752-61818EF9BE0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733578" y="3855276"/>
                                <a:ext cx="56046" cy="92768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126" h="11795" fill="none" extrusionOk="0">
                                    <a:moveTo>
                                      <a:pt x="1" y="11795"/>
                                    </a:moveTo>
                                    <a:lnTo>
                                      <a:pt x="7126" y="0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8" name="Google Shape;10275;p71">
                                <a:extLst>
                                  <a:ext uri="{FF2B5EF4-FFF2-40B4-BE49-F238E27FC236}">
                                    <a16:creationId xmlns:a16="http://schemas.microsoft.com/office/drawing/2014/main" id="{E2B704AB-CCB1-A837-408C-3CEB182AA04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888943" y="3730450"/>
                                <a:ext cx="34928" cy="89252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4441" h="11348" fill="none" extrusionOk="0">
                                    <a:moveTo>
                                      <a:pt x="4440" y="11347"/>
                                    </a:moveTo>
                                    <a:lnTo>
                                      <a:pt x="1" y="0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89" name="Google Shape;10276;p71">
                                <a:extLst>
                                  <a:ext uri="{FF2B5EF4-FFF2-40B4-BE49-F238E27FC236}">
                                    <a16:creationId xmlns:a16="http://schemas.microsoft.com/office/drawing/2014/main" id="{05C892EE-B6ED-CFFA-F935-904225DDF82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590301" y="3667468"/>
                                <a:ext cx="49762" cy="70887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6327" h="9013" fill="none" extrusionOk="0">
                                    <a:moveTo>
                                      <a:pt x="0" y="9012"/>
                                    </a:moveTo>
                                    <a:lnTo>
                                      <a:pt x="6327" y="0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sp>
                            <p:nvSpPr>
                              <p:cNvPr id="790" name="Google Shape;10277;p71">
                                <a:extLst>
                                  <a:ext uri="{FF2B5EF4-FFF2-40B4-BE49-F238E27FC236}">
                                    <a16:creationId xmlns:a16="http://schemas.microsoft.com/office/drawing/2014/main" id="{20369CAB-F94A-A67F-A55E-14EA1B9DBE1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640338" y="3648536"/>
                                <a:ext cx="80593" cy="20268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0247" h="2577" fill="none" extrusionOk="0">
                                    <a:moveTo>
                                      <a:pt x="1" y="2577"/>
                                    </a:moveTo>
                                    <a:lnTo>
                                      <a:pt x="10247" y="0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chemeClr val="tx2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/>
                              </a:p>
                            </p:txBody>
                          </p:sp>
                          <p:grpSp>
                            <p:nvGrpSpPr>
                              <p:cNvPr id="791" name="Google Shape;10278;p71">
                                <a:extLst>
                                  <a:ext uri="{FF2B5EF4-FFF2-40B4-BE49-F238E27FC236}">
                                    <a16:creationId xmlns:a16="http://schemas.microsoft.com/office/drawing/2014/main" id="{27A8EA48-3728-9696-3082-00CF8B5BBBC0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4579164" y="3203653"/>
                                <a:ext cx="1244833" cy="1020397"/>
                                <a:chOff x="4579164" y="3203653"/>
                                <a:chExt cx="1244833" cy="1020397"/>
                              </a:xfrm>
                            </p:grpSpPr>
                            <p:sp>
                              <p:nvSpPr>
                                <p:cNvPr id="792" name="Google Shape;10279;p71">
                                  <a:extLst>
                                    <a:ext uri="{FF2B5EF4-FFF2-40B4-BE49-F238E27FC236}">
                                      <a16:creationId xmlns:a16="http://schemas.microsoft.com/office/drawing/2014/main" id="{ACDEBE4F-909B-6E61-16D0-D1EF6FDE811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753083" y="3966015"/>
                                  <a:ext cx="92964" cy="53765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11820" h="6836" fill="none" extrusionOk="0">
                                      <a:moveTo>
                                        <a:pt x="1" y="6836"/>
                                      </a:moveTo>
                                      <a:lnTo>
                                        <a:pt x="11819" y="1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chemeClr val="tx2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/>
                                </a:p>
                              </p:txBody>
                            </p:sp>
                            <p:sp>
                              <p:nvSpPr>
                                <p:cNvPr id="793" name="Google Shape;10280;p71">
                                  <a:extLst>
                                    <a:ext uri="{FF2B5EF4-FFF2-40B4-BE49-F238E27FC236}">
                                      <a16:creationId xmlns:a16="http://schemas.microsoft.com/office/drawing/2014/main" id="{F9A92899-DEC7-E693-829F-384473E3D93C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846040" y="3952794"/>
                                  <a:ext cx="103519" cy="13135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13162" h="1670" fill="none" extrusionOk="0">
                                      <a:moveTo>
                                        <a:pt x="13161" y="0"/>
                                      </a:moveTo>
                                      <a:lnTo>
                                        <a:pt x="0" y="1670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chemeClr val="tx2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/>
                                </a:p>
                              </p:txBody>
                            </p:sp>
                            <p:sp>
                              <p:nvSpPr>
                                <p:cNvPr id="794" name="Google Shape;10281;p71">
                                  <a:extLst>
                                    <a:ext uri="{FF2B5EF4-FFF2-40B4-BE49-F238E27FC236}">
                                      <a16:creationId xmlns:a16="http://schemas.microsoft.com/office/drawing/2014/main" id="{28A74AFC-6265-D7CD-1076-D38B1F6BDB5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846040" y="3962216"/>
                                  <a:ext cx="64800" cy="128066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8239" h="16283" fill="none" extrusionOk="0">
                                      <a:moveTo>
                                        <a:pt x="0" y="0"/>
                                      </a:moveTo>
                                      <a:lnTo>
                                        <a:pt x="8238" y="16282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chemeClr val="tx2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/>
                                </a:p>
                              </p:txBody>
                            </p:sp>
                            <p:sp>
                              <p:nvSpPr>
                                <p:cNvPr id="795" name="Google Shape;10282;p71">
                                  <a:extLst>
                                    <a:ext uri="{FF2B5EF4-FFF2-40B4-BE49-F238E27FC236}">
                                      <a16:creationId xmlns:a16="http://schemas.microsoft.com/office/drawing/2014/main" id="{3E220F90-DC00-6771-6207-C7D0E1DE4B5D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842233" y="3962216"/>
                                  <a:ext cx="3815" cy="164787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485" h="20952" fill="none" extrusionOk="0">
                                      <a:moveTo>
                                        <a:pt x="0" y="20952"/>
                                      </a:moveTo>
                                      <a:lnTo>
                                        <a:pt x="484" y="0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chemeClr val="tx2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/>
                                </a:p>
                              </p:txBody>
                            </p:sp>
                            <p:sp>
                              <p:nvSpPr>
                                <p:cNvPr id="796" name="Google Shape;10283;p71">
                                  <a:extLst>
                                    <a:ext uri="{FF2B5EF4-FFF2-40B4-BE49-F238E27FC236}">
                                      <a16:creationId xmlns:a16="http://schemas.microsoft.com/office/drawing/2014/main" id="{37EC8953-3AC2-9453-0325-A0CFD13C70C6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842233" y="4123189"/>
                                  <a:ext cx="37587" cy="53002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4779" h="6739" fill="none" extrusionOk="0">
                                      <a:moveTo>
                                        <a:pt x="4779" y="6739"/>
                                      </a:moveTo>
                                      <a:lnTo>
                                        <a:pt x="0" y="1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chemeClr val="tx2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/>
                                </a:p>
                              </p:txBody>
                            </p:sp>
                            <p:sp>
                              <p:nvSpPr>
                                <p:cNvPr id="797" name="Google Shape;10284;p71">
                                  <a:extLst>
                                    <a:ext uri="{FF2B5EF4-FFF2-40B4-BE49-F238E27FC236}">
                                      <a16:creationId xmlns:a16="http://schemas.microsoft.com/office/drawing/2014/main" id="{40D6EC28-D428-F3A8-F9C2-81FFD1DC97F7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770779" y="4118525"/>
                                  <a:ext cx="71461" cy="4672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9086" h="594" fill="none" extrusionOk="0">
                                      <a:moveTo>
                                        <a:pt x="9085" y="594"/>
                                      </a:moveTo>
                                      <a:lnTo>
                                        <a:pt x="1" y="1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chemeClr val="tx2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/>
                                </a:p>
                              </p:txBody>
                            </p:sp>
                            <p:sp>
                              <p:nvSpPr>
                                <p:cNvPr id="798" name="Google Shape;10285;p71">
                                  <a:extLst>
                                    <a:ext uri="{FF2B5EF4-FFF2-40B4-BE49-F238E27FC236}">
                                      <a16:creationId xmlns:a16="http://schemas.microsoft.com/office/drawing/2014/main" id="{E06B4E79-F2B9-B3E2-8E0D-E26C4A9AE78B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842233" y="4090274"/>
                                  <a:ext cx="68606" cy="32923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8723" h="4186" fill="none" extrusionOk="0">
                                      <a:moveTo>
                                        <a:pt x="0" y="4186"/>
                                      </a:moveTo>
                                      <a:lnTo>
                                        <a:pt x="8722" y="0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chemeClr val="tx2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/>
                                </a:p>
                              </p:txBody>
                            </p:sp>
                            <p:grpSp>
                              <p:nvGrpSpPr>
                                <p:cNvPr id="799" name="Google Shape;10286;p71">
                                  <a:extLst>
                                    <a:ext uri="{FF2B5EF4-FFF2-40B4-BE49-F238E27FC236}">
                                      <a16:creationId xmlns:a16="http://schemas.microsoft.com/office/drawing/2014/main" id="{A0FD1AE2-5BF7-AE94-1671-8D70B894FD60}"/>
                                    </a:ext>
                                  </a:extLst>
                                </p:cNvPr>
                                <p:cNvGrpSpPr/>
                                <p:nvPr/>
                              </p:nvGrpSpPr>
                              <p:grpSpPr>
                                <a:xfrm>
                                  <a:off x="4579164" y="3203653"/>
                                  <a:ext cx="1244833" cy="1020397"/>
                                  <a:chOff x="4579164" y="3203653"/>
                                  <a:chExt cx="1244833" cy="1020397"/>
                                </a:xfrm>
                              </p:grpSpPr>
                              <p:sp>
                                <p:nvSpPr>
                                  <p:cNvPr id="800" name="Google Shape;10287;p71">
                                    <a:extLst>
                                      <a:ext uri="{FF2B5EF4-FFF2-40B4-BE49-F238E27FC236}">
                                        <a16:creationId xmlns:a16="http://schemas.microsoft.com/office/drawing/2014/main" id="{574F0449-AD40-D0DC-85B0-5AAD33A18694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4788476" y="3855276"/>
                                    <a:ext cx="57572" cy="110747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7320" h="14081" fill="none" extrusionOk="0">
                                        <a:moveTo>
                                          <a:pt x="7319" y="14081"/>
                                        </a:moveTo>
                                        <a:lnTo>
                                          <a:pt x="1" y="0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chemeClr val="tx2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 dirty="0"/>
                                  </a:p>
                                </p:txBody>
                              </p:sp>
                              <p:sp>
                                <p:nvSpPr>
                                  <p:cNvPr id="801" name="Google Shape;10288;p71">
                                    <a:extLst>
                                      <a:ext uri="{FF2B5EF4-FFF2-40B4-BE49-F238E27FC236}">
                                        <a16:creationId xmlns:a16="http://schemas.microsoft.com/office/drawing/2014/main" id="{B667CC02-7850-B81F-E6CF-FC8613EECA3F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4846040" y="3833867"/>
                                    <a:ext cx="11231" cy="132156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1428" h="16803" fill="none" extrusionOk="0">
                                        <a:moveTo>
                                          <a:pt x="0" y="16803"/>
                                        </a:moveTo>
                                        <a:lnTo>
                                          <a:pt x="1428" y="1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chemeClr val="tx2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/>
                                  </a:p>
                                </p:txBody>
                              </p:sp>
                              <p:sp>
                                <p:nvSpPr>
                                  <p:cNvPr id="802" name="Google Shape;10289;p71">
                                    <a:extLst>
                                      <a:ext uri="{FF2B5EF4-FFF2-40B4-BE49-F238E27FC236}">
                                        <a16:creationId xmlns:a16="http://schemas.microsoft.com/office/drawing/2014/main" id="{9C048D18-6576-5974-71FF-257307E4402E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4761554" y="3854796"/>
                                    <a:ext cx="26261" cy="164984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3339" h="20977" fill="none" extrusionOk="0">
                                        <a:moveTo>
                                          <a:pt x="0" y="20977"/>
                                        </a:moveTo>
                                        <a:lnTo>
                                          <a:pt x="3339" y="1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chemeClr val="tx2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/>
                                  </a:p>
                                </p:txBody>
                              </p:sp>
                              <p:sp>
                                <p:nvSpPr>
                                  <p:cNvPr id="803" name="Google Shape;10290;p71">
                                    <a:extLst>
                                      <a:ext uri="{FF2B5EF4-FFF2-40B4-BE49-F238E27FC236}">
                                        <a16:creationId xmlns:a16="http://schemas.microsoft.com/office/drawing/2014/main" id="{08DA8A66-9222-3BC0-E93B-AEAE092D7A65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4846991" y="3818263"/>
                                    <a:ext cx="74025" cy="146242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9412" h="18594" fill="none" extrusionOk="0">
                                        <a:moveTo>
                                          <a:pt x="0" y="18593"/>
                                        </a:moveTo>
                                        <a:lnTo>
                                          <a:pt x="9411" y="1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chemeClr val="tx2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/>
                                  </a:p>
                                </p:txBody>
                              </p:sp>
                              <p:sp>
                                <p:nvSpPr>
                                  <p:cNvPr id="804" name="Google Shape;10291;p71">
                                    <a:extLst>
                                      <a:ext uri="{FF2B5EF4-FFF2-40B4-BE49-F238E27FC236}">
                                        <a16:creationId xmlns:a16="http://schemas.microsoft.com/office/drawing/2014/main" id="{1A0EDF17-30FE-D473-AC7E-1599E0D99E6B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4927191" y="3823305"/>
                                    <a:ext cx="22368" cy="129497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2844" h="16465" fill="none" extrusionOk="0">
                                        <a:moveTo>
                                          <a:pt x="1" y="1"/>
                                        </a:moveTo>
                                        <a:lnTo>
                                          <a:pt x="2843" y="16464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chemeClr val="tx2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/>
                                  </a:p>
                                </p:txBody>
                              </p:sp>
                              <p:grpSp>
                                <p:nvGrpSpPr>
                                  <p:cNvPr id="805" name="Google Shape;10292;p71">
                                    <a:extLst>
                                      <a:ext uri="{FF2B5EF4-FFF2-40B4-BE49-F238E27FC236}">
                                        <a16:creationId xmlns:a16="http://schemas.microsoft.com/office/drawing/2014/main" id="{48A1B664-C791-3DAD-A006-7ADA3FF4B5D6}"/>
                                      </a:ext>
                                    </a:extLst>
                                  </p:cNvPr>
                                  <p:cNvGrpSpPr/>
                                  <p:nvPr/>
                                </p:nvGrpSpPr>
                                <p:grpSpPr>
                                  <a:xfrm>
                                    <a:off x="4579164" y="3203653"/>
                                    <a:ext cx="1244833" cy="1020397"/>
                                    <a:chOff x="4579164" y="3203653"/>
                                    <a:chExt cx="1244833" cy="1020397"/>
                                  </a:xfrm>
                                </p:grpSpPr>
                                <p:sp>
                                  <p:nvSpPr>
                                    <p:cNvPr id="806" name="Google Shape;10293;p71">
                                      <a:extLst>
                                        <a:ext uri="{FF2B5EF4-FFF2-40B4-BE49-F238E27FC236}">
                                          <a16:creationId xmlns:a16="http://schemas.microsoft.com/office/drawing/2014/main" id="{452C5433-80E5-E281-F589-F83594FA4D33}"/>
                                        </a:ext>
                                      </a:extLst>
                                    </p:cNvPr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79164" y="3652241"/>
                                      <a:ext cx="422626" cy="571809"/>
                                    </a:xfrm>
                                    <a:custGeom>
                                      <a:avLst/>
                                      <a:gdLst/>
                                      <a:ahLst/>
                                      <a:cxnLst/>
                                      <a:rect l="l" t="t" r="r" b="b"/>
                                      <a:pathLst>
                                        <a:path w="53735" h="72703" fill="none" extrusionOk="0">
                                          <a:moveTo>
                                            <a:pt x="27593" y="71880"/>
                                          </a:moveTo>
                                          <a:lnTo>
                                            <a:pt x="23771" y="58694"/>
                                          </a:lnTo>
                                          <a:lnTo>
                                            <a:pt x="22936" y="46731"/>
                                          </a:lnTo>
                                          <a:lnTo>
                                            <a:pt x="19972" y="37380"/>
                                          </a:lnTo>
                                          <a:lnTo>
                                            <a:pt x="11674" y="32686"/>
                                          </a:lnTo>
                                          <a:lnTo>
                                            <a:pt x="1" y="27001"/>
                                          </a:lnTo>
                                          <a:lnTo>
                                            <a:pt x="1392" y="10610"/>
                                          </a:lnTo>
                                          <a:lnTo>
                                            <a:pt x="17517" y="1"/>
                                          </a:lnTo>
                                          <a:lnTo>
                                            <a:pt x="29747" y="5384"/>
                                          </a:lnTo>
                                          <a:lnTo>
                                            <a:pt x="43827" y="21291"/>
                                          </a:lnTo>
                                          <a:lnTo>
                                            <a:pt x="49343" y="27122"/>
                                          </a:lnTo>
                                          <a:lnTo>
                                            <a:pt x="53735" y="25815"/>
                                          </a:lnTo>
                                          <a:lnTo>
                                            <a:pt x="50347" y="35940"/>
                                          </a:lnTo>
                                          <a:lnTo>
                                            <a:pt x="47093" y="38214"/>
                                          </a:lnTo>
                                          <a:lnTo>
                                            <a:pt x="44069" y="44275"/>
                                          </a:lnTo>
                                          <a:lnTo>
                                            <a:pt x="45073" y="51944"/>
                                          </a:lnTo>
                                          <a:lnTo>
                                            <a:pt x="42170" y="55694"/>
                                          </a:lnTo>
                                          <a:lnTo>
                                            <a:pt x="38227" y="66025"/>
                                          </a:lnTo>
                                          <a:lnTo>
                                            <a:pt x="27593" y="72702"/>
                                          </a:lnTo>
                                        </a:path>
                                      </a:pathLst>
                                    </a:custGeom>
                                    <a:noFill/>
                                    <a:ln w="1825" cap="flat" cmpd="sng">
                                      <a:solidFill>
                                        <a:schemeClr val="tx2"/>
                                      </a:solidFill>
                                      <a:prstDash val="solid"/>
                                      <a:miter lim="12096"/>
                                      <a:headEnd type="none" w="sm" len="sm"/>
                                      <a:tailEnd type="none" w="sm" len="sm"/>
                                    </a:ln>
                                  </p:spPr>
                                  <p:txBody>
                                    <a:bodyPr spcFirstLastPara="1" wrap="square" lIns="91425" tIns="91425" rIns="91425" bIns="91425" anchor="ctr" anchorCtr="0">
                                      <a:noAutofit/>
                                    </a:bodyPr>
                                    <a:lstStyle/>
                                    <a:p>
                                      <a:pPr marL="0" lvl="0" indent="0" algn="l" rtl="0"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None/>
                                      </a:pPr>
                                      <a:endParaRPr/>
                                    </a:p>
                                  </p:txBody>
                                </p:sp>
                                <p:sp>
                                  <p:nvSpPr>
                                    <p:cNvPr id="807" name="Google Shape;10294;p71">
                                      <a:extLst>
                                        <a:ext uri="{FF2B5EF4-FFF2-40B4-BE49-F238E27FC236}">
                                          <a16:creationId xmlns:a16="http://schemas.microsoft.com/office/drawing/2014/main" id="{3AFD8F1B-C28F-A2BD-4C41-372AA484FEB5}"/>
                                        </a:ext>
                                      </a:extLst>
                                    </p:cNvPr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617986" y="3203653"/>
                                      <a:ext cx="1206011" cy="684357"/>
                                    </a:xfrm>
                                    <a:custGeom>
                                      <a:avLst/>
                                      <a:gdLst/>
                                      <a:ahLst/>
                                      <a:cxnLst/>
                                      <a:rect l="l" t="t" r="r" b="b"/>
                                      <a:pathLst>
                                        <a:path w="153339" h="87013" fill="none" extrusionOk="0">
                                          <a:moveTo>
                                            <a:pt x="24811" y="62214"/>
                                          </a:moveTo>
                                          <a:lnTo>
                                            <a:pt x="34452" y="66980"/>
                                          </a:lnTo>
                                          <a:lnTo>
                                            <a:pt x="37549" y="69920"/>
                                          </a:lnTo>
                                          <a:lnTo>
                                            <a:pt x="41274" y="77698"/>
                                          </a:lnTo>
                                          <a:lnTo>
                                            <a:pt x="46270" y="79222"/>
                                          </a:lnTo>
                                          <a:lnTo>
                                            <a:pt x="55899" y="72775"/>
                                          </a:lnTo>
                                          <a:lnTo>
                                            <a:pt x="52645" y="69085"/>
                                          </a:lnTo>
                                          <a:lnTo>
                                            <a:pt x="48291" y="70234"/>
                                          </a:lnTo>
                                          <a:lnTo>
                                            <a:pt x="46585" y="64634"/>
                                          </a:lnTo>
                                          <a:lnTo>
                                            <a:pt x="48774" y="66097"/>
                                          </a:lnTo>
                                          <a:lnTo>
                                            <a:pt x="59698" y="70234"/>
                                          </a:lnTo>
                                          <a:lnTo>
                                            <a:pt x="65988" y="72279"/>
                                          </a:lnTo>
                                          <a:lnTo>
                                            <a:pt x="66315" y="75944"/>
                                          </a:lnTo>
                                          <a:lnTo>
                                            <a:pt x="70960" y="87013"/>
                                          </a:lnTo>
                                          <a:lnTo>
                                            <a:pt x="76573" y="75944"/>
                                          </a:lnTo>
                                          <a:lnTo>
                                            <a:pt x="80831" y="72932"/>
                                          </a:lnTo>
                                          <a:lnTo>
                                            <a:pt x="86069" y="78146"/>
                                          </a:lnTo>
                                          <a:lnTo>
                                            <a:pt x="88355" y="83928"/>
                                          </a:lnTo>
                                          <a:lnTo>
                                            <a:pt x="94633" y="84037"/>
                                          </a:lnTo>
                                          <a:lnTo>
                                            <a:pt x="94270" y="74299"/>
                                          </a:lnTo>
                                          <a:lnTo>
                                            <a:pt x="100936" y="72690"/>
                                          </a:lnTo>
                                          <a:lnTo>
                                            <a:pt x="106682" y="64307"/>
                                          </a:lnTo>
                                          <a:lnTo>
                                            <a:pt x="106319" y="56553"/>
                                          </a:lnTo>
                                          <a:lnTo>
                                            <a:pt x="103416" y="54690"/>
                                          </a:lnTo>
                                          <a:lnTo>
                                            <a:pt x="106827" y="53105"/>
                                          </a:lnTo>
                                          <a:lnTo>
                                            <a:pt x="120194" y="45339"/>
                                          </a:lnTo>
                                          <a:lnTo>
                                            <a:pt x="122528" y="36859"/>
                                          </a:lnTo>
                                          <a:lnTo>
                                            <a:pt x="118851" y="35493"/>
                                          </a:lnTo>
                                          <a:lnTo>
                                            <a:pt x="125093" y="28464"/>
                                          </a:lnTo>
                                          <a:lnTo>
                                            <a:pt x="148536" y="25972"/>
                                          </a:lnTo>
                                          <a:lnTo>
                                            <a:pt x="153339" y="12255"/>
                                          </a:lnTo>
                                          <a:lnTo>
                                            <a:pt x="125468" y="6255"/>
                                          </a:lnTo>
                                          <a:lnTo>
                                            <a:pt x="101758" y="5432"/>
                                          </a:lnTo>
                                          <a:lnTo>
                                            <a:pt x="85016" y="1"/>
                                          </a:lnTo>
                                          <a:lnTo>
                                            <a:pt x="60532" y="12255"/>
                                          </a:lnTo>
                                          <a:lnTo>
                                            <a:pt x="39714" y="20214"/>
                                          </a:lnTo>
                                          <a:lnTo>
                                            <a:pt x="35444" y="13089"/>
                                          </a:lnTo>
                                          <a:lnTo>
                                            <a:pt x="22186" y="13464"/>
                                          </a:lnTo>
                                          <a:lnTo>
                                            <a:pt x="15291" y="21351"/>
                                          </a:lnTo>
                                          <a:lnTo>
                                            <a:pt x="11831" y="27484"/>
                                          </a:lnTo>
                                          <a:lnTo>
                                            <a:pt x="21581" y="26614"/>
                                          </a:lnTo>
                                          <a:lnTo>
                                            <a:pt x="24532" y="19561"/>
                                          </a:lnTo>
                                          <a:lnTo>
                                            <a:pt x="29480" y="22694"/>
                                          </a:lnTo>
                                          <a:lnTo>
                                            <a:pt x="24811" y="32964"/>
                                          </a:lnTo>
                                          <a:lnTo>
                                            <a:pt x="20262" y="35541"/>
                                          </a:lnTo>
                                          <a:lnTo>
                                            <a:pt x="15569" y="31368"/>
                                          </a:lnTo>
                                          <a:lnTo>
                                            <a:pt x="15061" y="35650"/>
                                          </a:lnTo>
                                          <a:lnTo>
                                            <a:pt x="11057" y="37924"/>
                                          </a:lnTo>
                                          <a:lnTo>
                                            <a:pt x="6024" y="43089"/>
                                          </a:lnTo>
                                          <a:lnTo>
                                            <a:pt x="6387" y="49210"/>
                                          </a:lnTo>
                                          <a:lnTo>
                                            <a:pt x="992" y="49210"/>
                                          </a:lnTo>
                                          <a:lnTo>
                                            <a:pt x="0" y="52198"/>
                                          </a:lnTo>
                                          <a:lnTo>
                                            <a:pt x="835" y="57037"/>
                                          </a:lnTo>
                                          <a:lnTo>
                                            <a:pt x="6726" y="55198"/>
                                          </a:lnTo>
                                          <a:lnTo>
                                            <a:pt x="10924" y="50069"/>
                                          </a:lnTo>
                                          <a:lnTo>
                                            <a:pt x="16367" y="50686"/>
                                          </a:lnTo>
                                          <a:lnTo>
                                            <a:pt x="18049" y="46670"/>
                                          </a:lnTo>
                                          <a:lnTo>
                                            <a:pt x="23093" y="54363"/>
                                          </a:lnTo>
                                          <a:lnTo>
                                            <a:pt x="26528" y="56105"/>
                                          </a:lnTo>
                                          <a:lnTo>
                                            <a:pt x="26734" y="52210"/>
                                          </a:lnTo>
                                          <a:lnTo>
                                            <a:pt x="33835" y="47069"/>
                                          </a:lnTo>
                                          <a:lnTo>
                                            <a:pt x="38069" y="49488"/>
                                          </a:lnTo>
                                          <a:lnTo>
                                            <a:pt x="36278" y="53045"/>
                                          </a:lnTo>
                                          <a:lnTo>
                                            <a:pt x="28343" y="55392"/>
                                          </a:lnTo>
                                          <a:cubicBezTo>
                                            <a:pt x="28343" y="55392"/>
                                            <a:pt x="31041" y="58888"/>
                                            <a:pt x="31319" y="58984"/>
                                          </a:cubicBezTo>
                                          <a:cubicBezTo>
                                            <a:pt x="31597" y="59069"/>
                                            <a:pt x="36278" y="58150"/>
                                            <a:pt x="36278" y="58150"/>
                                          </a:cubicBezTo>
                                          <a:lnTo>
                                            <a:pt x="35456" y="61948"/>
                                          </a:lnTo>
                                          <a:lnTo>
                                            <a:pt x="30920" y="63255"/>
                                          </a:lnTo>
                                          <a:lnTo>
                                            <a:pt x="24823" y="62142"/>
                                          </a:lnTo>
                                        </a:path>
                                      </a:pathLst>
                                    </a:custGeom>
                                    <a:noFill/>
                                    <a:ln w="1825" cap="flat" cmpd="sng">
                                      <a:solidFill>
                                        <a:schemeClr val="tx2"/>
                                      </a:solidFill>
                                      <a:prstDash val="solid"/>
                                      <a:miter lim="12096"/>
                                      <a:headEnd type="none" w="sm" len="sm"/>
                                      <a:tailEnd type="none" w="sm" len="sm"/>
                                    </a:ln>
                                  </p:spPr>
                                  <p:txBody>
                                    <a:bodyPr spcFirstLastPara="1" wrap="square" lIns="91425" tIns="91425" rIns="91425" bIns="91425" anchor="ctr" anchorCtr="0">
                                      <a:noAutofit/>
                                    </a:bodyPr>
                                    <a:lstStyle/>
                                    <a:p>
                                      <a:pPr marL="0" lvl="0" indent="0" algn="l" rtl="0"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None/>
                                      </a:pPr>
                                      <a:endParaRPr/>
                                    </a:p>
                                  </p:txBody>
                                </p:sp>
                                <p:sp>
                                  <p:nvSpPr>
                                    <p:cNvPr id="808" name="Google Shape;10295;p71">
                                      <a:extLst>
                                        <a:ext uri="{FF2B5EF4-FFF2-40B4-BE49-F238E27FC236}">
                                          <a16:creationId xmlns:a16="http://schemas.microsoft.com/office/drawing/2014/main" id="{DB3BC5D0-102B-8C52-0282-7BC33E518713}"/>
                                        </a:ext>
                                      </a:extLst>
                                    </p:cNvPr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906356" y="3466721"/>
                                      <a:ext cx="194289" cy="358880"/>
                                    </a:xfrm>
                                    <a:custGeom>
                                      <a:avLst/>
                                      <a:gdLst/>
                                      <a:ahLst/>
                                      <a:cxnLst/>
                                      <a:rect l="l" t="t" r="r" b="b"/>
                                      <a:pathLst>
                                        <a:path w="24703" h="45630" fill="none" extrusionOk="0">
                                          <a:moveTo>
                                            <a:pt x="8396" y="39968"/>
                                          </a:moveTo>
                                          <a:lnTo>
                                            <a:pt x="9835" y="45629"/>
                                          </a:lnTo>
                                          <a:lnTo>
                                            <a:pt x="11626" y="36786"/>
                                          </a:lnTo>
                                          <a:lnTo>
                                            <a:pt x="5492" y="30218"/>
                                          </a:lnTo>
                                          <a:lnTo>
                                            <a:pt x="1" y="25016"/>
                                          </a:lnTo>
                                          <a:lnTo>
                                            <a:pt x="1392" y="16040"/>
                                          </a:lnTo>
                                          <a:lnTo>
                                            <a:pt x="24702" y="15206"/>
                                          </a:lnTo>
                                          <a:lnTo>
                                            <a:pt x="6472" y="0"/>
                                          </a:lnTo>
                                        </a:path>
                                      </a:pathLst>
                                    </a:custGeom>
                                    <a:noFill/>
                                    <a:ln w="1825" cap="flat" cmpd="sng">
                                      <a:solidFill>
                                        <a:schemeClr val="tx2"/>
                                      </a:solidFill>
                                      <a:prstDash val="solid"/>
                                      <a:miter lim="12096"/>
                                      <a:headEnd type="none" w="sm" len="sm"/>
                                      <a:tailEnd type="none" w="sm" len="sm"/>
                                    </a:ln>
                                  </p:spPr>
                                  <p:txBody>
                                    <a:bodyPr spcFirstLastPara="1" wrap="square" lIns="91425" tIns="91425" rIns="91425" bIns="91425" anchor="ctr" anchorCtr="0">
                                      <a:noAutofit/>
                                    </a:bodyPr>
                                    <a:lstStyle/>
                                    <a:p>
                                      <a:pPr marL="0" lvl="0" indent="0" algn="l" rtl="0"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None/>
                                      </a:pPr>
                                      <a:endParaRPr/>
                                    </a:p>
                                  </p:txBody>
                                </p:sp>
                                <p:sp>
                                  <p:nvSpPr>
                                    <p:cNvPr id="809" name="Google Shape;10296;p71">
                                      <a:extLst>
                                        <a:ext uri="{FF2B5EF4-FFF2-40B4-BE49-F238E27FC236}">
                                          <a16:creationId xmlns:a16="http://schemas.microsoft.com/office/drawing/2014/main" id="{1E20A231-7E05-0973-3770-B331145F76AC}"/>
                                        </a:ext>
                                      </a:extLst>
                                    </p:cNvPr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972383" y="3756043"/>
                                      <a:ext cx="25412" cy="25026"/>
                                    </a:xfrm>
                                    <a:custGeom>
                                      <a:avLst/>
                                      <a:gdLst/>
                                      <a:ahLst/>
                                      <a:cxnLst/>
                                      <a:rect l="l" t="t" r="r" b="b"/>
                                      <a:pathLst>
                                        <a:path w="3231" h="3182" fill="none" extrusionOk="0">
                                          <a:moveTo>
                                            <a:pt x="1" y="3182"/>
                                          </a:moveTo>
                                          <a:lnTo>
                                            <a:pt x="3231" y="0"/>
                                          </a:lnTo>
                                        </a:path>
                                      </a:pathLst>
                                    </a:custGeom>
                                    <a:noFill/>
                                    <a:ln w="1825" cap="flat" cmpd="sng">
                                      <a:solidFill>
                                        <a:schemeClr val="tx2"/>
                                      </a:solidFill>
                                      <a:prstDash val="solid"/>
                                      <a:miter lim="12096"/>
                                      <a:headEnd type="none" w="sm" len="sm"/>
                                      <a:tailEnd type="none" w="sm" len="sm"/>
                                    </a:ln>
                                  </p:spPr>
                                  <p:txBody>
                                    <a:bodyPr spcFirstLastPara="1" wrap="square" lIns="91425" tIns="91425" rIns="91425" bIns="91425" anchor="ctr" anchorCtr="0">
                                      <a:noAutofit/>
                                    </a:bodyPr>
                                    <a:lstStyle/>
                                    <a:p>
                                      <a:pPr marL="0" lvl="0" indent="0" algn="l" rtl="0"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None/>
                                      </a:pPr>
                                      <a:endParaRPr/>
                                    </a:p>
                                  </p:txBody>
                                </p:sp>
                              </p:grpSp>
                            </p:grpSp>
                          </p:grpSp>
                        </p:grpSp>
                        <p:sp>
                          <p:nvSpPr>
                            <p:cNvPr id="775" name="Google Shape;10297;p71">
                              <a:extLst>
                                <a:ext uri="{FF2B5EF4-FFF2-40B4-BE49-F238E27FC236}">
                                  <a16:creationId xmlns:a16="http://schemas.microsoft.com/office/drawing/2014/main" id="{53837897-AC7B-BA17-CED3-B79BE028050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890375" y="3688019"/>
                              <a:ext cx="5144" cy="43769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654" h="5565" fill="none" extrusionOk="0">
                                  <a:moveTo>
                                    <a:pt x="653" y="0"/>
                                  </a:moveTo>
                                  <a:lnTo>
                                    <a:pt x="0" y="5565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  <p:sp>
                          <p:nvSpPr>
                            <p:cNvPr id="776" name="Google Shape;10298;p71">
                              <a:extLst>
                                <a:ext uri="{FF2B5EF4-FFF2-40B4-BE49-F238E27FC236}">
                                  <a16:creationId xmlns:a16="http://schemas.microsoft.com/office/drawing/2014/main" id="{0AB16B00-A3C8-1D74-6007-C7DA76B10CD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899317" y="3688019"/>
                              <a:ext cx="54048" cy="20174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6872" h="2565" fill="none" extrusionOk="0">
                                  <a:moveTo>
                                    <a:pt x="0" y="0"/>
                                  </a:moveTo>
                                  <a:lnTo>
                                    <a:pt x="6871" y="2565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  <p:sp>
                          <p:nvSpPr>
                            <p:cNvPr id="777" name="Google Shape;10299;p71">
                              <a:extLst>
                                <a:ext uri="{FF2B5EF4-FFF2-40B4-BE49-F238E27FC236}">
                                  <a16:creationId xmlns:a16="http://schemas.microsoft.com/office/drawing/2014/main" id="{56D3A086-159D-2E27-7897-028770570FB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862690" y="3700571"/>
                              <a:ext cx="27693" cy="31216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3521" h="3969" fill="none" extrusionOk="0">
                                  <a:moveTo>
                                    <a:pt x="0" y="1"/>
                                  </a:moveTo>
                                  <a:lnTo>
                                    <a:pt x="3520" y="3969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chemeClr val="tx2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/>
                            </a:p>
                          </p:txBody>
                        </p:sp>
                      </p:grpSp>
                    </p:grpSp>
                    <p:sp>
                      <p:nvSpPr>
                        <p:cNvPr id="764" name="Google Shape;10300;p71">
                          <a:extLst>
                            <a:ext uri="{FF2B5EF4-FFF2-40B4-BE49-F238E27FC236}">
                              <a16:creationId xmlns:a16="http://schemas.microsoft.com/office/drawing/2014/main" id="{25510122-FA09-0827-B8AC-BADE1A308E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53924" y="3297081"/>
                          <a:ext cx="146053" cy="1681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570" h="21376" fill="none" extrusionOk="0">
                              <a:moveTo>
                                <a:pt x="1" y="21376"/>
                              </a:moveTo>
                              <a:lnTo>
                                <a:pt x="18569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chemeClr val="tx2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392" name="Google Shape;10301;p71">
                <a:extLst>
                  <a:ext uri="{FF2B5EF4-FFF2-40B4-BE49-F238E27FC236}">
                    <a16:creationId xmlns:a16="http://schemas.microsoft.com/office/drawing/2014/main" id="{D430C3D6-01F3-99FE-8E73-B46C475BD361}"/>
                  </a:ext>
                </a:extLst>
              </p:cNvPr>
              <p:cNvGrpSpPr/>
              <p:nvPr/>
            </p:nvGrpSpPr>
            <p:grpSpPr>
              <a:xfrm>
                <a:off x="4595437" y="3598775"/>
                <a:ext cx="37776" cy="32451"/>
                <a:chOff x="4595437" y="3598775"/>
                <a:chExt cx="37776" cy="32451"/>
              </a:xfrm>
            </p:grpSpPr>
            <p:sp>
              <p:nvSpPr>
                <p:cNvPr id="707" name="Google Shape;10302;p71">
                  <a:extLst>
                    <a:ext uri="{FF2B5EF4-FFF2-40B4-BE49-F238E27FC236}">
                      <a16:creationId xmlns:a16="http://schemas.microsoft.com/office/drawing/2014/main" id="{81260143-638F-CE98-A488-24F2B47B38C6}"/>
                    </a:ext>
                  </a:extLst>
                </p:cNvPr>
                <p:cNvSpPr/>
                <p:nvPr/>
              </p:nvSpPr>
              <p:spPr>
                <a:xfrm>
                  <a:off x="4595437" y="3598775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2" y="187"/>
                        <a:pt x="1295" y="605"/>
                      </a:cubicBezTo>
                      <a:cubicBezTo>
                        <a:pt x="0" y="1900"/>
                        <a:pt x="920" y="4125"/>
                        <a:pt x="2758" y="4125"/>
                      </a:cubicBezTo>
                      <a:cubicBezTo>
                        <a:pt x="3883" y="4113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" name="Google Shape;10303;p71">
                  <a:extLst>
                    <a:ext uri="{FF2B5EF4-FFF2-40B4-BE49-F238E27FC236}">
                      <a16:creationId xmlns:a16="http://schemas.microsoft.com/office/drawing/2014/main" id="{08F42947-E00D-04CC-167B-856C9D8CF610}"/>
                    </a:ext>
                  </a:extLst>
                </p:cNvPr>
                <p:cNvSpPr/>
                <p:nvPr/>
              </p:nvSpPr>
              <p:spPr>
                <a:xfrm>
                  <a:off x="4610561" y="3608480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6" y="0"/>
                        <a:pt x="1" y="375"/>
                        <a:pt x="1" y="835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83" y="1658"/>
                        <a:pt x="1658" y="1283"/>
                        <a:pt x="1658" y="835"/>
                      </a:cubicBezTo>
                      <a:cubicBezTo>
                        <a:pt x="1658" y="375"/>
                        <a:pt x="1283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93" name="Google Shape;10304;p71">
                <a:extLst>
                  <a:ext uri="{FF2B5EF4-FFF2-40B4-BE49-F238E27FC236}">
                    <a16:creationId xmlns:a16="http://schemas.microsoft.com/office/drawing/2014/main" id="{2BFF1780-EF71-ED67-88F0-45DFC9FB2A1C}"/>
                  </a:ext>
                </a:extLst>
              </p:cNvPr>
              <p:cNvGrpSpPr/>
              <p:nvPr/>
            </p:nvGrpSpPr>
            <p:grpSpPr>
              <a:xfrm>
                <a:off x="4641864" y="3524443"/>
                <a:ext cx="37776" cy="32380"/>
                <a:chOff x="4641864" y="3524443"/>
                <a:chExt cx="37776" cy="32380"/>
              </a:xfrm>
            </p:grpSpPr>
            <p:sp>
              <p:nvSpPr>
                <p:cNvPr id="705" name="Google Shape;10305;p71">
                  <a:extLst>
                    <a:ext uri="{FF2B5EF4-FFF2-40B4-BE49-F238E27FC236}">
                      <a16:creationId xmlns:a16="http://schemas.microsoft.com/office/drawing/2014/main" id="{3248C221-ED5B-1865-F7EB-2A2DD9D8131C}"/>
                    </a:ext>
                  </a:extLst>
                </p:cNvPr>
                <p:cNvSpPr/>
                <p:nvPr/>
              </p:nvSpPr>
              <p:spPr>
                <a:xfrm>
                  <a:off x="4641864" y="3524443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1"/>
                      </a:moveTo>
                      <a:cubicBezTo>
                        <a:pt x="2231" y="1"/>
                        <a:pt x="1715" y="189"/>
                        <a:pt x="1295" y="609"/>
                      </a:cubicBezTo>
                      <a:cubicBezTo>
                        <a:pt x="0" y="1903"/>
                        <a:pt x="908" y="4117"/>
                        <a:pt x="2746" y="4117"/>
                      </a:cubicBezTo>
                      <a:cubicBezTo>
                        <a:pt x="3884" y="4117"/>
                        <a:pt x="4803" y="3197"/>
                        <a:pt x="4803" y="2060"/>
                      </a:cubicBezTo>
                      <a:cubicBezTo>
                        <a:pt x="4803" y="818"/>
                        <a:pt x="3792" y="1"/>
                        <a:pt x="273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" name="Google Shape;10306;p71">
                  <a:extLst>
                    <a:ext uri="{FF2B5EF4-FFF2-40B4-BE49-F238E27FC236}">
                      <a16:creationId xmlns:a16="http://schemas.microsoft.com/office/drawing/2014/main" id="{D72A23CA-6FA5-FA54-9C5A-915EAAB9FD5C}"/>
                    </a:ext>
                  </a:extLst>
                </p:cNvPr>
                <p:cNvSpPr/>
                <p:nvPr/>
              </p:nvSpPr>
              <p:spPr>
                <a:xfrm>
                  <a:off x="4656988" y="3534077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23" y="1"/>
                      </a:moveTo>
                      <a:cubicBezTo>
                        <a:pt x="376" y="1"/>
                        <a:pt x="1" y="376"/>
                        <a:pt x="1" y="835"/>
                      </a:cubicBezTo>
                      <a:cubicBezTo>
                        <a:pt x="1" y="1295"/>
                        <a:pt x="376" y="1658"/>
                        <a:pt x="823" y="1658"/>
                      </a:cubicBezTo>
                      <a:cubicBezTo>
                        <a:pt x="1283" y="1658"/>
                        <a:pt x="1658" y="1295"/>
                        <a:pt x="1658" y="835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94" name="Google Shape;10307;p71">
                <a:extLst>
                  <a:ext uri="{FF2B5EF4-FFF2-40B4-BE49-F238E27FC236}">
                    <a16:creationId xmlns:a16="http://schemas.microsoft.com/office/drawing/2014/main" id="{E496274C-5902-ACE9-C796-3230BD3E4DFC}"/>
                  </a:ext>
                </a:extLst>
              </p:cNvPr>
              <p:cNvGrpSpPr/>
              <p:nvPr/>
            </p:nvGrpSpPr>
            <p:grpSpPr>
              <a:xfrm>
                <a:off x="4648431" y="3893901"/>
                <a:ext cx="37776" cy="32357"/>
                <a:chOff x="4648431" y="3893901"/>
                <a:chExt cx="37776" cy="32357"/>
              </a:xfrm>
            </p:grpSpPr>
            <p:sp>
              <p:nvSpPr>
                <p:cNvPr id="703" name="Google Shape;10308;p71">
                  <a:extLst>
                    <a:ext uri="{FF2B5EF4-FFF2-40B4-BE49-F238E27FC236}">
                      <a16:creationId xmlns:a16="http://schemas.microsoft.com/office/drawing/2014/main" id="{FB55D817-4536-0212-188F-062FEF9255CD}"/>
                    </a:ext>
                  </a:extLst>
                </p:cNvPr>
                <p:cNvSpPr/>
                <p:nvPr/>
              </p:nvSpPr>
              <p:spPr>
                <a:xfrm>
                  <a:off x="4648431" y="3893901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5" y="605"/>
                      </a:cubicBezTo>
                      <a:cubicBezTo>
                        <a:pt x="0" y="1900"/>
                        <a:pt x="920" y="4113"/>
                        <a:pt x="2746" y="4113"/>
                      </a:cubicBezTo>
                      <a:cubicBezTo>
                        <a:pt x="3883" y="4113"/>
                        <a:pt x="4803" y="3194"/>
                        <a:pt x="4803" y="2057"/>
                      </a:cubicBezTo>
                      <a:cubicBezTo>
                        <a:pt x="4803" y="821"/>
                        <a:pt x="3788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" name="Google Shape;10309;p71">
                  <a:extLst>
                    <a:ext uri="{FF2B5EF4-FFF2-40B4-BE49-F238E27FC236}">
                      <a16:creationId xmlns:a16="http://schemas.microsoft.com/office/drawing/2014/main" id="{F8DA876B-A970-0BD2-1409-F43875C4875B}"/>
                    </a:ext>
                  </a:extLst>
                </p:cNvPr>
                <p:cNvSpPr/>
                <p:nvPr/>
              </p:nvSpPr>
              <p:spPr>
                <a:xfrm>
                  <a:off x="4663556" y="3903606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1" y="375"/>
                        <a:pt x="1" y="823"/>
                      </a:cubicBezTo>
                      <a:cubicBezTo>
                        <a:pt x="1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5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95" name="Google Shape;10310;p71">
                <a:extLst>
                  <a:ext uri="{FF2B5EF4-FFF2-40B4-BE49-F238E27FC236}">
                    <a16:creationId xmlns:a16="http://schemas.microsoft.com/office/drawing/2014/main" id="{684523AF-9034-0866-7ADD-11059EF605F7}"/>
                  </a:ext>
                </a:extLst>
              </p:cNvPr>
              <p:cNvGrpSpPr/>
              <p:nvPr/>
            </p:nvGrpSpPr>
            <p:grpSpPr>
              <a:xfrm>
                <a:off x="4567752" y="3722908"/>
                <a:ext cx="37870" cy="32380"/>
                <a:chOff x="4567752" y="3722908"/>
                <a:chExt cx="37870" cy="32380"/>
              </a:xfrm>
            </p:grpSpPr>
            <p:sp>
              <p:nvSpPr>
                <p:cNvPr id="701" name="Google Shape;10311;p71">
                  <a:extLst>
                    <a:ext uri="{FF2B5EF4-FFF2-40B4-BE49-F238E27FC236}">
                      <a16:creationId xmlns:a16="http://schemas.microsoft.com/office/drawing/2014/main" id="{7803518E-A053-A6F9-4092-E6BBBEBCB850}"/>
                    </a:ext>
                  </a:extLst>
                </p:cNvPr>
                <p:cNvSpPr/>
                <p:nvPr/>
              </p:nvSpPr>
              <p:spPr>
                <a:xfrm>
                  <a:off x="4567752" y="3722908"/>
                  <a:ext cx="37870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7" extrusionOk="0">
                      <a:moveTo>
                        <a:pt x="2749" y="1"/>
                      </a:moveTo>
                      <a:cubicBezTo>
                        <a:pt x="2243" y="1"/>
                        <a:pt x="1726" y="189"/>
                        <a:pt x="1307" y="609"/>
                      </a:cubicBezTo>
                      <a:cubicBezTo>
                        <a:pt x="0" y="1903"/>
                        <a:pt x="919" y="4117"/>
                        <a:pt x="2758" y="4117"/>
                      </a:cubicBezTo>
                      <a:cubicBezTo>
                        <a:pt x="3895" y="4117"/>
                        <a:pt x="4815" y="3197"/>
                        <a:pt x="4815" y="2060"/>
                      </a:cubicBezTo>
                      <a:cubicBezTo>
                        <a:pt x="4815" y="818"/>
                        <a:pt x="3804" y="1"/>
                        <a:pt x="274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2" name="Google Shape;10312;p71">
                  <a:extLst>
                    <a:ext uri="{FF2B5EF4-FFF2-40B4-BE49-F238E27FC236}">
                      <a16:creationId xmlns:a16="http://schemas.microsoft.com/office/drawing/2014/main" id="{EF4F0449-5287-E926-CE98-AD09015A8391}"/>
                    </a:ext>
                  </a:extLst>
                </p:cNvPr>
                <p:cNvSpPr/>
                <p:nvPr/>
              </p:nvSpPr>
              <p:spPr>
                <a:xfrm>
                  <a:off x="4580690" y="3732543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13" y="0"/>
                      </a:moveTo>
                      <a:cubicBezTo>
                        <a:pt x="375" y="0"/>
                        <a:pt x="0" y="896"/>
                        <a:pt x="520" y="1416"/>
                      </a:cubicBezTo>
                      <a:cubicBezTo>
                        <a:pt x="689" y="1585"/>
                        <a:pt x="898" y="1661"/>
                        <a:pt x="1103" y="1661"/>
                      </a:cubicBezTo>
                      <a:cubicBezTo>
                        <a:pt x="1528" y="1661"/>
                        <a:pt x="1936" y="1333"/>
                        <a:pt x="1936" y="835"/>
                      </a:cubicBezTo>
                      <a:cubicBezTo>
                        <a:pt x="1936" y="375"/>
                        <a:pt x="1573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96" name="Google Shape;10313;p71">
                <a:extLst>
                  <a:ext uri="{FF2B5EF4-FFF2-40B4-BE49-F238E27FC236}">
                    <a16:creationId xmlns:a16="http://schemas.microsoft.com/office/drawing/2014/main" id="{6C0ACBD2-2E7F-A17F-013A-C9A67B040BA5}"/>
                  </a:ext>
                </a:extLst>
              </p:cNvPr>
              <p:cNvGrpSpPr/>
              <p:nvPr/>
            </p:nvGrpSpPr>
            <p:grpSpPr>
              <a:xfrm>
                <a:off x="4617506" y="3652052"/>
                <a:ext cx="37783" cy="32357"/>
                <a:chOff x="4617506" y="3652052"/>
                <a:chExt cx="37783" cy="32357"/>
              </a:xfrm>
            </p:grpSpPr>
            <p:sp>
              <p:nvSpPr>
                <p:cNvPr id="699" name="Google Shape;10314;p71">
                  <a:extLst>
                    <a:ext uri="{FF2B5EF4-FFF2-40B4-BE49-F238E27FC236}">
                      <a16:creationId xmlns:a16="http://schemas.microsoft.com/office/drawing/2014/main" id="{B6576798-3F74-DDBB-AC4B-72DD8E3C5A6B}"/>
                    </a:ext>
                  </a:extLst>
                </p:cNvPr>
                <p:cNvSpPr/>
                <p:nvPr/>
              </p:nvSpPr>
              <p:spPr>
                <a:xfrm>
                  <a:off x="4617506" y="3652052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5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0" name="Google Shape;10315;p71">
                  <a:extLst>
                    <a:ext uri="{FF2B5EF4-FFF2-40B4-BE49-F238E27FC236}">
                      <a16:creationId xmlns:a16="http://schemas.microsoft.com/office/drawing/2014/main" id="{0F71A2F7-50BE-EF53-F1C7-7B948DC6C6F1}"/>
                    </a:ext>
                  </a:extLst>
                </p:cNvPr>
                <p:cNvSpPr/>
                <p:nvPr/>
              </p:nvSpPr>
              <p:spPr>
                <a:xfrm>
                  <a:off x="4632638" y="3661758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0" y="363"/>
                        <a:pt x="0" y="823"/>
                      </a:cubicBezTo>
                      <a:cubicBezTo>
                        <a:pt x="0" y="1283"/>
                        <a:pt x="363" y="1658"/>
                        <a:pt x="823" y="1658"/>
                      </a:cubicBezTo>
                      <a:cubicBezTo>
                        <a:pt x="1282" y="1658"/>
                        <a:pt x="1657" y="1283"/>
                        <a:pt x="1657" y="823"/>
                      </a:cubicBezTo>
                      <a:cubicBezTo>
                        <a:pt x="1657" y="363"/>
                        <a:pt x="1282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97" name="Google Shape;10316;p71">
                <a:extLst>
                  <a:ext uri="{FF2B5EF4-FFF2-40B4-BE49-F238E27FC236}">
                    <a16:creationId xmlns:a16="http://schemas.microsoft.com/office/drawing/2014/main" id="{4606F0C8-BB1C-4098-694C-9D697E8A2D0D}"/>
                  </a:ext>
                </a:extLst>
              </p:cNvPr>
              <p:cNvGrpSpPr/>
              <p:nvPr/>
            </p:nvGrpSpPr>
            <p:grpSpPr>
              <a:xfrm>
                <a:off x="4739005" y="3554149"/>
                <a:ext cx="37870" cy="32357"/>
                <a:chOff x="4739005" y="3554149"/>
                <a:chExt cx="37870" cy="32357"/>
              </a:xfrm>
            </p:grpSpPr>
            <p:sp>
              <p:nvSpPr>
                <p:cNvPr id="697" name="Google Shape;10317;p71">
                  <a:extLst>
                    <a:ext uri="{FF2B5EF4-FFF2-40B4-BE49-F238E27FC236}">
                      <a16:creationId xmlns:a16="http://schemas.microsoft.com/office/drawing/2014/main" id="{05683096-00A8-492F-29B8-3627A1F20F4D}"/>
                    </a:ext>
                  </a:extLst>
                </p:cNvPr>
                <p:cNvSpPr/>
                <p:nvPr/>
              </p:nvSpPr>
              <p:spPr>
                <a:xfrm>
                  <a:off x="4739005" y="3554149"/>
                  <a:ext cx="37870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4" extrusionOk="0">
                      <a:moveTo>
                        <a:pt x="2744" y="1"/>
                      </a:moveTo>
                      <a:cubicBezTo>
                        <a:pt x="2239" y="1"/>
                        <a:pt x="1725" y="188"/>
                        <a:pt x="1307" y="606"/>
                      </a:cubicBezTo>
                      <a:cubicBezTo>
                        <a:pt x="0" y="1900"/>
                        <a:pt x="920" y="4114"/>
                        <a:pt x="2758" y="4114"/>
                      </a:cubicBezTo>
                      <a:cubicBezTo>
                        <a:pt x="3895" y="4114"/>
                        <a:pt x="4815" y="3195"/>
                        <a:pt x="4815" y="2058"/>
                      </a:cubicBezTo>
                      <a:cubicBezTo>
                        <a:pt x="4815" y="821"/>
                        <a:pt x="3801" y="1"/>
                        <a:pt x="2744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8" name="Google Shape;10318;p71">
                  <a:extLst>
                    <a:ext uri="{FF2B5EF4-FFF2-40B4-BE49-F238E27FC236}">
                      <a16:creationId xmlns:a16="http://schemas.microsoft.com/office/drawing/2014/main" id="{A57D2045-EC22-726D-8D57-C02172A6B5F3}"/>
                    </a:ext>
                  </a:extLst>
                </p:cNvPr>
                <p:cNvSpPr/>
                <p:nvPr/>
              </p:nvSpPr>
              <p:spPr>
                <a:xfrm>
                  <a:off x="4751943" y="3563854"/>
                  <a:ext cx="15227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9" extrusionOk="0">
                      <a:moveTo>
                        <a:pt x="1113" y="1"/>
                      </a:moveTo>
                      <a:cubicBezTo>
                        <a:pt x="375" y="1"/>
                        <a:pt x="0" y="896"/>
                        <a:pt x="521" y="1416"/>
                      </a:cubicBezTo>
                      <a:cubicBezTo>
                        <a:pt x="692" y="1583"/>
                        <a:pt x="899" y="1658"/>
                        <a:pt x="1101" y="1658"/>
                      </a:cubicBezTo>
                      <a:cubicBezTo>
                        <a:pt x="1529" y="1658"/>
                        <a:pt x="1936" y="1324"/>
                        <a:pt x="1936" y="824"/>
                      </a:cubicBezTo>
                      <a:cubicBezTo>
                        <a:pt x="1936" y="364"/>
                        <a:pt x="1573" y="1"/>
                        <a:pt x="111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98" name="Google Shape;10319;p71">
                <a:extLst>
                  <a:ext uri="{FF2B5EF4-FFF2-40B4-BE49-F238E27FC236}">
                    <a16:creationId xmlns:a16="http://schemas.microsoft.com/office/drawing/2014/main" id="{7CC69D40-96B9-F2BF-5DC8-E70D92A5FC3F}"/>
                  </a:ext>
                </a:extLst>
              </p:cNvPr>
              <p:cNvGrpSpPr/>
              <p:nvPr/>
            </p:nvGrpSpPr>
            <p:grpSpPr>
              <a:xfrm>
                <a:off x="4806557" y="3630258"/>
                <a:ext cx="37776" cy="32364"/>
                <a:chOff x="4806557" y="3630258"/>
                <a:chExt cx="37776" cy="32364"/>
              </a:xfrm>
            </p:grpSpPr>
            <p:sp>
              <p:nvSpPr>
                <p:cNvPr id="695" name="Google Shape;10320;p71">
                  <a:extLst>
                    <a:ext uri="{FF2B5EF4-FFF2-40B4-BE49-F238E27FC236}">
                      <a16:creationId xmlns:a16="http://schemas.microsoft.com/office/drawing/2014/main" id="{9BDEAB13-D477-5FEA-114E-049C1A40D629}"/>
                    </a:ext>
                  </a:extLst>
                </p:cNvPr>
                <p:cNvSpPr/>
                <p:nvPr/>
              </p:nvSpPr>
              <p:spPr>
                <a:xfrm>
                  <a:off x="4806557" y="3630258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4" y="606"/>
                      </a:cubicBezTo>
                      <a:cubicBezTo>
                        <a:pt x="0" y="1901"/>
                        <a:pt x="907" y="4114"/>
                        <a:pt x="2746" y="4114"/>
                      </a:cubicBezTo>
                      <a:cubicBezTo>
                        <a:pt x="3883" y="4114"/>
                        <a:pt x="4802" y="3195"/>
                        <a:pt x="4802" y="2058"/>
                      </a:cubicBezTo>
                      <a:cubicBezTo>
                        <a:pt x="4802" y="822"/>
                        <a:pt x="3788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6" name="Google Shape;10321;p71">
                  <a:extLst>
                    <a:ext uri="{FF2B5EF4-FFF2-40B4-BE49-F238E27FC236}">
                      <a16:creationId xmlns:a16="http://schemas.microsoft.com/office/drawing/2014/main" id="{2EFE6547-8AAE-9F24-8F05-230BAD3847AD}"/>
                    </a:ext>
                  </a:extLst>
                </p:cNvPr>
                <p:cNvSpPr/>
                <p:nvPr/>
              </p:nvSpPr>
              <p:spPr>
                <a:xfrm>
                  <a:off x="4819495" y="3639972"/>
                  <a:ext cx="15227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8" extrusionOk="0">
                      <a:moveTo>
                        <a:pt x="1113" y="0"/>
                      </a:moveTo>
                      <a:cubicBezTo>
                        <a:pt x="363" y="0"/>
                        <a:pt x="0" y="896"/>
                        <a:pt x="520" y="1416"/>
                      </a:cubicBezTo>
                      <a:cubicBezTo>
                        <a:pt x="687" y="1583"/>
                        <a:pt x="893" y="1657"/>
                        <a:pt x="1096" y="1657"/>
                      </a:cubicBezTo>
                      <a:cubicBezTo>
                        <a:pt x="1523" y="1657"/>
                        <a:pt x="1936" y="1324"/>
                        <a:pt x="1936" y="823"/>
                      </a:cubicBezTo>
                      <a:cubicBezTo>
                        <a:pt x="1936" y="363"/>
                        <a:pt x="1561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99" name="Google Shape;10322;p71">
                <a:extLst>
                  <a:ext uri="{FF2B5EF4-FFF2-40B4-BE49-F238E27FC236}">
                    <a16:creationId xmlns:a16="http://schemas.microsoft.com/office/drawing/2014/main" id="{751FE769-19FF-F614-F6BE-B93B8D7FC353}"/>
                  </a:ext>
                </a:extLst>
              </p:cNvPr>
              <p:cNvGrpSpPr/>
              <p:nvPr/>
            </p:nvGrpSpPr>
            <p:grpSpPr>
              <a:xfrm>
                <a:off x="4737007" y="4004357"/>
                <a:ext cx="37870" cy="32357"/>
                <a:chOff x="4737007" y="4004357"/>
                <a:chExt cx="37870" cy="32357"/>
              </a:xfrm>
            </p:grpSpPr>
            <p:sp>
              <p:nvSpPr>
                <p:cNvPr id="693" name="Google Shape;10323;p71">
                  <a:extLst>
                    <a:ext uri="{FF2B5EF4-FFF2-40B4-BE49-F238E27FC236}">
                      <a16:creationId xmlns:a16="http://schemas.microsoft.com/office/drawing/2014/main" id="{CEE471AD-9DC2-D84E-A8C0-5E4A3B5B693B}"/>
                    </a:ext>
                  </a:extLst>
                </p:cNvPr>
                <p:cNvSpPr/>
                <p:nvPr/>
              </p:nvSpPr>
              <p:spPr>
                <a:xfrm>
                  <a:off x="4737007" y="4004357"/>
                  <a:ext cx="37870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4" extrusionOk="0">
                      <a:moveTo>
                        <a:pt x="2740" y="0"/>
                      </a:moveTo>
                      <a:cubicBezTo>
                        <a:pt x="2234" y="0"/>
                        <a:pt x="1717" y="187"/>
                        <a:pt x="1295" y="606"/>
                      </a:cubicBezTo>
                      <a:cubicBezTo>
                        <a:pt x="0" y="1900"/>
                        <a:pt x="920" y="4114"/>
                        <a:pt x="2758" y="4114"/>
                      </a:cubicBezTo>
                      <a:cubicBezTo>
                        <a:pt x="3895" y="4114"/>
                        <a:pt x="4803" y="3194"/>
                        <a:pt x="4815" y="2057"/>
                      </a:cubicBezTo>
                      <a:cubicBezTo>
                        <a:pt x="4815" y="821"/>
                        <a:pt x="3801" y="0"/>
                        <a:pt x="274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4" name="Google Shape;10324;p71">
                  <a:extLst>
                    <a:ext uri="{FF2B5EF4-FFF2-40B4-BE49-F238E27FC236}">
                      <a16:creationId xmlns:a16="http://schemas.microsoft.com/office/drawing/2014/main" id="{1B484DF0-6074-6534-4CF6-1A8B5230EAF2}"/>
                    </a:ext>
                  </a:extLst>
                </p:cNvPr>
                <p:cNvSpPr/>
                <p:nvPr/>
              </p:nvSpPr>
              <p:spPr>
                <a:xfrm>
                  <a:off x="4752131" y="4014062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35" y="1"/>
                      </a:moveTo>
                      <a:cubicBezTo>
                        <a:pt x="376" y="1"/>
                        <a:pt x="1" y="364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64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0" name="Google Shape;10325;p71">
                <a:extLst>
                  <a:ext uri="{FF2B5EF4-FFF2-40B4-BE49-F238E27FC236}">
                    <a16:creationId xmlns:a16="http://schemas.microsoft.com/office/drawing/2014/main" id="{9E01EB87-5548-B754-AFB5-EE778417B721}"/>
                  </a:ext>
                </a:extLst>
              </p:cNvPr>
              <p:cNvGrpSpPr/>
              <p:nvPr/>
            </p:nvGrpSpPr>
            <p:grpSpPr>
              <a:xfrm>
                <a:off x="4773634" y="4208627"/>
                <a:ext cx="37776" cy="32357"/>
                <a:chOff x="4773634" y="4208627"/>
                <a:chExt cx="37776" cy="32357"/>
              </a:xfrm>
            </p:grpSpPr>
            <p:sp>
              <p:nvSpPr>
                <p:cNvPr id="691" name="Google Shape;10326;p71">
                  <a:extLst>
                    <a:ext uri="{FF2B5EF4-FFF2-40B4-BE49-F238E27FC236}">
                      <a16:creationId xmlns:a16="http://schemas.microsoft.com/office/drawing/2014/main" id="{84F16BBF-90C9-A7E0-ABC2-92361795C308}"/>
                    </a:ext>
                  </a:extLst>
                </p:cNvPr>
                <p:cNvSpPr/>
                <p:nvPr/>
              </p:nvSpPr>
              <p:spPr>
                <a:xfrm>
                  <a:off x="4773634" y="420862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5" y="605"/>
                      </a:cubicBezTo>
                      <a:cubicBezTo>
                        <a:pt x="1" y="1900"/>
                        <a:pt x="920" y="4114"/>
                        <a:pt x="2746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2" name="Google Shape;10327;p71">
                  <a:extLst>
                    <a:ext uri="{FF2B5EF4-FFF2-40B4-BE49-F238E27FC236}">
                      <a16:creationId xmlns:a16="http://schemas.microsoft.com/office/drawing/2014/main" id="{EA82885F-D958-0E30-5A72-83218079CE74}"/>
                    </a:ext>
                  </a:extLst>
                </p:cNvPr>
                <p:cNvSpPr/>
                <p:nvPr/>
              </p:nvSpPr>
              <p:spPr>
                <a:xfrm>
                  <a:off x="4788664" y="4218332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35" y="0"/>
                      </a:moveTo>
                      <a:cubicBezTo>
                        <a:pt x="376" y="0"/>
                        <a:pt x="1" y="363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63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1" name="Google Shape;10328;p71">
                <a:extLst>
                  <a:ext uri="{FF2B5EF4-FFF2-40B4-BE49-F238E27FC236}">
                    <a16:creationId xmlns:a16="http://schemas.microsoft.com/office/drawing/2014/main" id="{550C16C6-A449-AFCB-BABF-2CD6D8DF4C4F}"/>
                  </a:ext>
                </a:extLst>
              </p:cNvPr>
              <p:cNvGrpSpPr/>
              <p:nvPr/>
            </p:nvGrpSpPr>
            <p:grpSpPr>
              <a:xfrm>
                <a:off x="4888282" y="4074764"/>
                <a:ext cx="37776" cy="32451"/>
                <a:chOff x="4888282" y="4074764"/>
                <a:chExt cx="37776" cy="32451"/>
              </a:xfrm>
            </p:grpSpPr>
            <p:sp>
              <p:nvSpPr>
                <p:cNvPr id="689" name="Google Shape;10329;p71">
                  <a:extLst>
                    <a:ext uri="{FF2B5EF4-FFF2-40B4-BE49-F238E27FC236}">
                      <a16:creationId xmlns:a16="http://schemas.microsoft.com/office/drawing/2014/main" id="{43293402-D6EC-2911-BB45-945DC13CB315}"/>
                    </a:ext>
                  </a:extLst>
                </p:cNvPr>
                <p:cNvSpPr/>
                <p:nvPr/>
              </p:nvSpPr>
              <p:spPr>
                <a:xfrm>
                  <a:off x="4888282" y="4074764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2" y="187"/>
                        <a:pt x="1294" y="605"/>
                      </a:cubicBezTo>
                      <a:cubicBezTo>
                        <a:pt x="0" y="1912"/>
                        <a:pt x="919" y="4125"/>
                        <a:pt x="2746" y="4125"/>
                      </a:cubicBezTo>
                      <a:cubicBezTo>
                        <a:pt x="3883" y="4125"/>
                        <a:pt x="4803" y="3206"/>
                        <a:pt x="4803" y="2069"/>
                      </a:cubicBezTo>
                      <a:cubicBezTo>
                        <a:pt x="4803" y="824"/>
                        <a:pt x="3787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0" name="Google Shape;10330;p71">
                  <a:extLst>
                    <a:ext uri="{FF2B5EF4-FFF2-40B4-BE49-F238E27FC236}">
                      <a16:creationId xmlns:a16="http://schemas.microsoft.com/office/drawing/2014/main" id="{30003BEC-C87F-D2DF-5BF1-C80398ADD3E4}"/>
                    </a:ext>
                  </a:extLst>
                </p:cNvPr>
                <p:cNvSpPr/>
                <p:nvPr/>
              </p:nvSpPr>
              <p:spPr>
                <a:xfrm>
                  <a:off x="4901220" y="4084470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01" y="0"/>
                      </a:moveTo>
                      <a:cubicBezTo>
                        <a:pt x="363" y="0"/>
                        <a:pt x="0" y="896"/>
                        <a:pt x="520" y="1416"/>
                      </a:cubicBezTo>
                      <a:cubicBezTo>
                        <a:pt x="689" y="1585"/>
                        <a:pt x="898" y="1660"/>
                        <a:pt x="1103" y="1660"/>
                      </a:cubicBezTo>
                      <a:cubicBezTo>
                        <a:pt x="1528" y="1660"/>
                        <a:pt x="1936" y="1333"/>
                        <a:pt x="1936" y="835"/>
                      </a:cubicBezTo>
                      <a:cubicBezTo>
                        <a:pt x="1936" y="375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2" name="Google Shape;10331;p71">
                <a:extLst>
                  <a:ext uri="{FF2B5EF4-FFF2-40B4-BE49-F238E27FC236}">
                    <a16:creationId xmlns:a16="http://schemas.microsoft.com/office/drawing/2014/main" id="{AFD84AF2-8344-D499-22C7-BCB1F9B268B5}"/>
                  </a:ext>
                </a:extLst>
              </p:cNvPr>
              <p:cNvGrpSpPr/>
              <p:nvPr/>
            </p:nvGrpSpPr>
            <p:grpSpPr>
              <a:xfrm>
                <a:off x="4901315" y="3804271"/>
                <a:ext cx="37776" cy="32364"/>
                <a:chOff x="4901315" y="3804271"/>
                <a:chExt cx="37776" cy="32364"/>
              </a:xfrm>
            </p:grpSpPr>
            <p:sp>
              <p:nvSpPr>
                <p:cNvPr id="687" name="Google Shape;10332;p71">
                  <a:extLst>
                    <a:ext uri="{FF2B5EF4-FFF2-40B4-BE49-F238E27FC236}">
                      <a16:creationId xmlns:a16="http://schemas.microsoft.com/office/drawing/2014/main" id="{57D9D0D4-B40A-741C-371B-59D59B8BF9CE}"/>
                    </a:ext>
                  </a:extLst>
                </p:cNvPr>
                <p:cNvSpPr/>
                <p:nvPr/>
              </p:nvSpPr>
              <p:spPr>
                <a:xfrm>
                  <a:off x="4901315" y="3804271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8"/>
                      </a:cubicBezTo>
                      <a:cubicBezTo>
                        <a:pt x="4803" y="822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8" name="Google Shape;10333;p71">
                  <a:extLst>
                    <a:ext uri="{FF2B5EF4-FFF2-40B4-BE49-F238E27FC236}">
                      <a16:creationId xmlns:a16="http://schemas.microsoft.com/office/drawing/2014/main" id="{7CF29F06-1DE8-C8EB-689F-5848E8EE3DF7}"/>
                    </a:ext>
                  </a:extLst>
                </p:cNvPr>
                <p:cNvSpPr/>
                <p:nvPr/>
              </p:nvSpPr>
              <p:spPr>
                <a:xfrm>
                  <a:off x="4914253" y="3813985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01" y="0"/>
                      </a:moveTo>
                      <a:cubicBezTo>
                        <a:pt x="363" y="0"/>
                        <a:pt x="1" y="895"/>
                        <a:pt x="521" y="1416"/>
                      </a:cubicBezTo>
                      <a:cubicBezTo>
                        <a:pt x="688" y="1583"/>
                        <a:pt x="894" y="1657"/>
                        <a:pt x="1096" y="1657"/>
                      </a:cubicBezTo>
                      <a:cubicBezTo>
                        <a:pt x="1524" y="1657"/>
                        <a:pt x="1936" y="1324"/>
                        <a:pt x="1936" y="823"/>
                      </a:cubicBezTo>
                      <a:cubicBezTo>
                        <a:pt x="1936" y="363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3" name="Google Shape;10334;p71">
                <a:extLst>
                  <a:ext uri="{FF2B5EF4-FFF2-40B4-BE49-F238E27FC236}">
                    <a16:creationId xmlns:a16="http://schemas.microsoft.com/office/drawing/2014/main" id="{F9807707-FBC7-DB82-C42C-EF2C34AC28A3}"/>
                  </a:ext>
                </a:extLst>
              </p:cNvPr>
              <p:cNvGrpSpPr/>
              <p:nvPr/>
            </p:nvGrpSpPr>
            <p:grpSpPr>
              <a:xfrm>
                <a:off x="4866394" y="3715035"/>
                <a:ext cx="37846" cy="32357"/>
                <a:chOff x="4866394" y="3715035"/>
                <a:chExt cx="37846" cy="32357"/>
              </a:xfrm>
            </p:grpSpPr>
            <p:sp>
              <p:nvSpPr>
                <p:cNvPr id="685" name="Google Shape;10335;p71">
                  <a:extLst>
                    <a:ext uri="{FF2B5EF4-FFF2-40B4-BE49-F238E27FC236}">
                      <a16:creationId xmlns:a16="http://schemas.microsoft.com/office/drawing/2014/main" id="{7802FDDE-DD7D-4DEE-4A6C-D24BE4FC9065}"/>
                    </a:ext>
                  </a:extLst>
                </p:cNvPr>
                <p:cNvSpPr/>
                <p:nvPr/>
              </p:nvSpPr>
              <p:spPr>
                <a:xfrm>
                  <a:off x="4866394" y="3715035"/>
                  <a:ext cx="3784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2" h="4114" extrusionOk="0">
                      <a:moveTo>
                        <a:pt x="2735" y="0"/>
                      </a:moveTo>
                      <a:cubicBezTo>
                        <a:pt x="2229" y="0"/>
                        <a:pt x="1714" y="187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11" y="821"/>
                        <a:pt x="3794" y="0"/>
                        <a:pt x="273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6" name="Google Shape;10336;p71">
                  <a:extLst>
                    <a:ext uri="{FF2B5EF4-FFF2-40B4-BE49-F238E27FC236}">
                      <a16:creationId xmlns:a16="http://schemas.microsoft.com/office/drawing/2014/main" id="{13C28121-AF27-64C4-AD30-B45C62D31E1A}"/>
                    </a:ext>
                  </a:extLst>
                </p:cNvPr>
                <p:cNvSpPr/>
                <p:nvPr/>
              </p:nvSpPr>
              <p:spPr>
                <a:xfrm>
                  <a:off x="4879340" y="3724646"/>
                  <a:ext cx="15227" cy="13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6" extrusionOk="0">
                      <a:moveTo>
                        <a:pt x="1101" y="0"/>
                      </a:moveTo>
                      <a:cubicBezTo>
                        <a:pt x="363" y="0"/>
                        <a:pt x="0" y="896"/>
                        <a:pt x="520" y="1416"/>
                      </a:cubicBezTo>
                      <a:cubicBezTo>
                        <a:pt x="689" y="1589"/>
                        <a:pt x="898" y="1666"/>
                        <a:pt x="1103" y="1666"/>
                      </a:cubicBezTo>
                      <a:cubicBezTo>
                        <a:pt x="1528" y="1666"/>
                        <a:pt x="1936" y="1333"/>
                        <a:pt x="1936" y="835"/>
                      </a:cubicBezTo>
                      <a:cubicBezTo>
                        <a:pt x="1936" y="375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4" name="Google Shape;10337;p71">
                <a:extLst>
                  <a:ext uri="{FF2B5EF4-FFF2-40B4-BE49-F238E27FC236}">
                    <a16:creationId xmlns:a16="http://schemas.microsoft.com/office/drawing/2014/main" id="{946D32C8-C6F3-4EF5-E603-3D31D4903CBB}"/>
                  </a:ext>
                </a:extLst>
              </p:cNvPr>
              <p:cNvGrpSpPr/>
              <p:nvPr/>
            </p:nvGrpSpPr>
            <p:grpSpPr>
              <a:xfrm>
                <a:off x="4979233" y="3839798"/>
                <a:ext cx="37878" cy="32420"/>
                <a:chOff x="4979233" y="3839798"/>
                <a:chExt cx="37878" cy="32420"/>
              </a:xfrm>
            </p:grpSpPr>
            <p:sp>
              <p:nvSpPr>
                <p:cNvPr id="683" name="Google Shape;10338;p71">
                  <a:extLst>
                    <a:ext uri="{FF2B5EF4-FFF2-40B4-BE49-F238E27FC236}">
                      <a16:creationId xmlns:a16="http://schemas.microsoft.com/office/drawing/2014/main" id="{EB0B94F5-A80F-D622-A7FD-E12E261318E3}"/>
                    </a:ext>
                  </a:extLst>
                </p:cNvPr>
                <p:cNvSpPr/>
                <p:nvPr/>
              </p:nvSpPr>
              <p:spPr>
                <a:xfrm>
                  <a:off x="4979233" y="3839798"/>
                  <a:ext cx="37878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2" extrusionOk="0">
                      <a:moveTo>
                        <a:pt x="2738" y="0"/>
                      </a:moveTo>
                      <a:cubicBezTo>
                        <a:pt x="2231" y="0"/>
                        <a:pt x="1715" y="190"/>
                        <a:pt x="1295" y="613"/>
                      </a:cubicBezTo>
                      <a:cubicBezTo>
                        <a:pt x="1" y="1908"/>
                        <a:pt x="920" y="4122"/>
                        <a:pt x="2759" y="4122"/>
                      </a:cubicBezTo>
                      <a:cubicBezTo>
                        <a:pt x="3884" y="4122"/>
                        <a:pt x="4803" y="3202"/>
                        <a:pt x="4815" y="2065"/>
                      </a:cubicBezTo>
                      <a:cubicBezTo>
                        <a:pt x="4807" y="823"/>
                        <a:pt x="3794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4" name="Google Shape;10339;p71">
                  <a:extLst>
                    <a:ext uri="{FF2B5EF4-FFF2-40B4-BE49-F238E27FC236}">
                      <a16:creationId xmlns:a16="http://schemas.microsoft.com/office/drawing/2014/main" id="{7C301016-B774-677B-6D4E-5C3FD5E15BE9}"/>
                    </a:ext>
                  </a:extLst>
                </p:cNvPr>
                <p:cNvSpPr/>
                <p:nvPr/>
              </p:nvSpPr>
              <p:spPr>
                <a:xfrm>
                  <a:off x="4994366" y="384947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5" name="Google Shape;10340;p71">
                <a:extLst>
                  <a:ext uri="{FF2B5EF4-FFF2-40B4-BE49-F238E27FC236}">
                    <a16:creationId xmlns:a16="http://schemas.microsoft.com/office/drawing/2014/main" id="{90D13ED1-C49B-73F8-99DB-407CCFD6CBCC}"/>
                  </a:ext>
                </a:extLst>
              </p:cNvPr>
              <p:cNvGrpSpPr/>
              <p:nvPr/>
            </p:nvGrpSpPr>
            <p:grpSpPr>
              <a:xfrm>
                <a:off x="4790662" y="3679147"/>
                <a:ext cx="37783" cy="32380"/>
                <a:chOff x="4790662" y="3679147"/>
                <a:chExt cx="37783" cy="32380"/>
              </a:xfrm>
            </p:grpSpPr>
            <p:sp>
              <p:nvSpPr>
                <p:cNvPr id="681" name="Google Shape;10341;p71">
                  <a:extLst>
                    <a:ext uri="{FF2B5EF4-FFF2-40B4-BE49-F238E27FC236}">
                      <a16:creationId xmlns:a16="http://schemas.microsoft.com/office/drawing/2014/main" id="{70652369-3DD9-FCE7-99A9-D8DA8E35C731}"/>
                    </a:ext>
                  </a:extLst>
                </p:cNvPr>
                <p:cNvSpPr/>
                <p:nvPr/>
              </p:nvSpPr>
              <p:spPr>
                <a:xfrm>
                  <a:off x="4790662" y="3679147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8" y="0"/>
                      </a:moveTo>
                      <a:cubicBezTo>
                        <a:pt x="2231" y="0"/>
                        <a:pt x="1715" y="188"/>
                        <a:pt x="1295" y="608"/>
                      </a:cubicBezTo>
                      <a:cubicBezTo>
                        <a:pt x="1" y="1902"/>
                        <a:pt x="908" y="4116"/>
                        <a:pt x="2747" y="4116"/>
                      </a:cubicBezTo>
                      <a:cubicBezTo>
                        <a:pt x="3884" y="4116"/>
                        <a:pt x="4803" y="3197"/>
                        <a:pt x="4803" y="2060"/>
                      </a:cubicBezTo>
                      <a:cubicBezTo>
                        <a:pt x="4803" y="817"/>
                        <a:pt x="3793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2" name="Google Shape;10342;p71">
                  <a:extLst>
                    <a:ext uri="{FF2B5EF4-FFF2-40B4-BE49-F238E27FC236}">
                      <a16:creationId xmlns:a16="http://schemas.microsoft.com/office/drawing/2014/main" id="{4C148251-59F0-F600-3EC8-A2A474AD7EFF}"/>
                    </a:ext>
                  </a:extLst>
                </p:cNvPr>
                <p:cNvSpPr/>
                <p:nvPr/>
              </p:nvSpPr>
              <p:spPr>
                <a:xfrm>
                  <a:off x="4803506" y="3688774"/>
                  <a:ext cx="15235" cy="13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62" extrusionOk="0">
                      <a:moveTo>
                        <a:pt x="1114" y="1"/>
                      </a:moveTo>
                      <a:cubicBezTo>
                        <a:pt x="376" y="1"/>
                        <a:pt x="1" y="896"/>
                        <a:pt x="521" y="1416"/>
                      </a:cubicBezTo>
                      <a:cubicBezTo>
                        <a:pt x="694" y="1585"/>
                        <a:pt x="904" y="1661"/>
                        <a:pt x="1109" y="1661"/>
                      </a:cubicBezTo>
                      <a:cubicBezTo>
                        <a:pt x="1534" y="1661"/>
                        <a:pt x="1936" y="1334"/>
                        <a:pt x="1936" y="836"/>
                      </a:cubicBezTo>
                      <a:cubicBezTo>
                        <a:pt x="1936" y="376"/>
                        <a:pt x="1573" y="1"/>
                        <a:pt x="111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6" name="Google Shape;10343;p71">
                <a:extLst>
                  <a:ext uri="{FF2B5EF4-FFF2-40B4-BE49-F238E27FC236}">
                    <a16:creationId xmlns:a16="http://schemas.microsoft.com/office/drawing/2014/main" id="{E8A2FBA7-923A-13E4-2618-0F97C8412D76}"/>
                  </a:ext>
                </a:extLst>
              </p:cNvPr>
              <p:cNvGrpSpPr/>
              <p:nvPr/>
            </p:nvGrpSpPr>
            <p:grpSpPr>
              <a:xfrm>
                <a:off x="4857263" y="3557861"/>
                <a:ext cx="37776" cy="32357"/>
                <a:chOff x="4857263" y="3557861"/>
                <a:chExt cx="37776" cy="32357"/>
              </a:xfrm>
            </p:grpSpPr>
            <p:sp>
              <p:nvSpPr>
                <p:cNvPr id="679" name="Google Shape;10344;p71">
                  <a:extLst>
                    <a:ext uri="{FF2B5EF4-FFF2-40B4-BE49-F238E27FC236}">
                      <a16:creationId xmlns:a16="http://schemas.microsoft.com/office/drawing/2014/main" id="{7DCCC671-2369-2188-8D3F-6FC69667D081}"/>
                    </a:ext>
                  </a:extLst>
                </p:cNvPr>
                <p:cNvSpPr/>
                <p:nvPr/>
              </p:nvSpPr>
              <p:spPr>
                <a:xfrm>
                  <a:off x="4857263" y="3557861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6"/>
                      </a:cubicBezTo>
                      <a:cubicBezTo>
                        <a:pt x="1" y="1900"/>
                        <a:pt x="908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" name="Google Shape;10345;p71">
                  <a:extLst>
                    <a:ext uri="{FF2B5EF4-FFF2-40B4-BE49-F238E27FC236}">
                      <a16:creationId xmlns:a16="http://schemas.microsoft.com/office/drawing/2014/main" id="{D5EC9973-2E56-8BB5-A666-2A6F75D13E59}"/>
                    </a:ext>
                  </a:extLst>
                </p:cNvPr>
                <p:cNvSpPr/>
                <p:nvPr/>
              </p:nvSpPr>
              <p:spPr>
                <a:xfrm>
                  <a:off x="4870106" y="3567566"/>
                  <a:ext cx="15329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" h="1658" extrusionOk="0">
                      <a:moveTo>
                        <a:pt x="1114" y="1"/>
                      </a:moveTo>
                      <a:cubicBezTo>
                        <a:pt x="376" y="1"/>
                        <a:pt x="1" y="896"/>
                        <a:pt x="533" y="1416"/>
                      </a:cubicBezTo>
                      <a:cubicBezTo>
                        <a:pt x="700" y="1583"/>
                        <a:pt x="905" y="1658"/>
                        <a:pt x="1105" y="1658"/>
                      </a:cubicBezTo>
                      <a:cubicBezTo>
                        <a:pt x="1529" y="1658"/>
                        <a:pt x="1936" y="1324"/>
                        <a:pt x="1936" y="823"/>
                      </a:cubicBezTo>
                      <a:cubicBezTo>
                        <a:pt x="1948" y="364"/>
                        <a:pt x="1573" y="1"/>
                        <a:pt x="111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7" name="Google Shape;10346;p71">
                <a:extLst>
                  <a:ext uri="{FF2B5EF4-FFF2-40B4-BE49-F238E27FC236}">
                    <a16:creationId xmlns:a16="http://schemas.microsoft.com/office/drawing/2014/main" id="{7CECBE34-BFD4-75EF-7598-8777FA122B96}"/>
                  </a:ext>
                </a:extLst>
              </p:cNvPr>
              <p:cNvGrpSpPr/>
              <p:nvPr/>
            </p:nvGrpSpPr>
            <p:grpSpPr>
              <a:xfrm>
                <a:off x="4883902" y="3648033"/>
                <a:ext cx="37783" cy="32380"/>
                <a:chOff x="4883902" y="3648033"/>
                <a:chExt cx="37783" cy="32380"/>
              </a:xfrm>
            </p:grpSpPr>
            <p:sp>
              <p:nvSpPr>
                <p:cNvPr id="677" name="Google Shape;10347;p71">
                  <a:extLst>
                    <a:ext uri="{FF2B5EF4-FFF2-40B4-BE49-F238E27FC236}">
                      <a16:creationId xmlns:a16="http://schemas.microsoft.com/office/drawing/2014/main" id="{EF0F3844-045C-B5CA-D808-E3DEAA4C66F8}"/>
                    </a:ext>
                  </a:extLst>
                </p:cNvPr>
                <p:cNvSpPr/>
                <p:nvPr/>
              </p:nvSpPr>
              <p:spPr>
                <a:xfrm>
                  <a:off x="4883902" y="3648033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1" y="0"/>
                      </a:moveTo>
                      <a:cubicBezTo>
                        <a:pt x="2226" y="0"/>
                        <a:pt x="1711" y="188"/>
                        <a:pt x="1295" y="608"/>
                      </a:cubicBezTo>
                      <a:cubicBezTo>
                        <a:pt x="1" y="1903"/>
                        <a:pt x="920" y="4104"/>
                        <a:pt x="2747" y="4116"/>
                      </a:cubicBezTo>
                      <a:cubicBezTo>
                        <a:pt x="3884" y="4104"/>
                        <a:pt x="4803" y="3185"/>
                        <a:pt x="4803" y="2048"/>
                      </a:cubicBezTo>
                      <a:cubicBezTo>
                        <a:pt x="4795" y="814"/>
                        <a:pt x="3783" y="0"/>
                        <a:pt x="273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" name="Google Shape;10348;p71">
                  <a:extLst>
                    <a:ext uri="{FF2B5EF4-FFF2-40B4-BE49-F238E27FC236}">
                      <a16:creationId xmlns:a16="http://schemas.microsoft.com/office/drawing/2014/main" id="{1C00311A-40F1-B0D1-801D-649D8EE8F51A}"/>
                    </a:ext>
                  </a:extLst>
                </p:cNvPr>
                <p:cNvSpPr/>
                <p:nvPr/>
              </p:nvSpPr>
              <p:spPr>
                <a:xfrm>
                  <a:off x="4896745" y="3657668"/>
                  <a:ext cx="15329" cy="130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" h="1654" extrusionOk="0">
                      <a:moveTo>
                        <a:pt x="1114" y="0"/>
                      </a:moveTo>
                      <a:cubicBezTo>
                        <a:pt x="376" y="0"/>
                        <a:pt x="1" y="883"/>
                        <a:pt x="533" y="1404"/>
                      </a:cubicBezTo>
                      <a:cubicBezTo>
                        <a:pt x="702" y="1577"/>
                        <a:pt x="911" y="1654"/>
                        <a:pt x="1115" y="1654"/>
                      </a:cubicBezTo>
                      <a:cubicBezTo>
                        <a:pt x="1541" y="1654"/>
                        <a:pt x="1948" y="1321"/>
                        <a:pt x="1948" y="823"/>
                      </a:cubicBezTo>
                      <a:cubicBezTo>
                        <a:pt x="1948" y="363"/>
                        <a:pt x="1573" y="0"/>
                        <a:pt x="11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8" name="Google Shape;10349;p71">
                <a:extLst>
                  <a:ext uri="{FF2B5EF4-FFF2-40B4-BE49-F238E27FC236}">
                    <a16:creationId xmlns:a16="http://schemas.microsoft.com/office/drawing/2014/main" id="{07D6A95C-2C67-E061-6482-7CECAF578468}"/>
                  </a:ext>
                </a:extLst>
              </p:cNvPr>
              <p:cNvGrpSpPr/>
              <p:nvPr/>
            </p:nvGrpSpPr>
            <p:grpSpPr>
              <a:xfrm>
                <a:off x="4907780" y="3347220"/>
                <a:ext cx="37878" cy="32357"/>
                <a:chOff x="4907780" y="3347220"/>
                <a:chExt cx="37878" cy="32357"/>
              </a:xfrm>
            </p:grpSpPr>
            <p:sp>
              <p:nvSpPr>
                <p:cNvPr id="675" name="Google Shape;10350;p71">
                  <a:extLst>
                    <a:ext uri="{FF2B5EF4-FFF2-40B4-BE49-F238E27FC236}">
                      <a16:creationId xmlns:a16="http://schemas.microsoft.com/office/drawing/2014/main" id="{6603CF2B-0B82-45C5-0E13-D6F425779DC4}"/>
                    </a:ext>
                  </a:extLst>
                </p:cNvPr>
                <p:cNvSpPr/>
                <p:nvPr/>
              </p:nvSpPr>
              <p:spPr>
                <a:xfrm>
                  <a:off x="4907780" y="3347220"/>
                  <a:ext cx="37878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14" extrusionOk="0">
                      <a:moveTo>
                        <a:pt x="2733" y="0"/>
                      </a:moveTo>
                      <a:cubicBezTo>
                        <a:pt x="2228" y="0"/>
                        <a:pt x="1714" y="187"/>
                        <a:pt x="1295" y="606"/>
                      </a:cubicBezTo>
                      <a:cubicBezTo>
                        <a:pt x="1" y="1900"/>
                        <a:pt x="920" y="4114"/>
                        <a:pt x="2759" y="4114"/>
                      </a:cubicBezTo>
                      <a:cubicBezTo>
                        <a:pt x="3884" y="4114"/>
                        <a:pt x="4803" y="3194"/>
                        <a:pt x="4815" y="2057"/>
                      </a:cubicBezTo>
                      <a:cubicBezTo>
                        <a:pt x="4807" y="821"/>
                        <a:pt x="3791" y="0"/>
                        <a:pt x="273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6" name="Google Shape;10351;p71">
                  <a:extLst>
                    <a:ext uri="{FF2B5EF4-FFF2-40B4-BE49-F238E27FC236}">
                      <a16:creationId xmlns:a16="http://schemas.microsoft.com/office/drawing/2014/main" id="{74F25B58-A491-D7F5-EE16-DE5B95E124D9}"/>
                    </a:ext>
                  </a:extLst>
                </p:cNvPr>
                <p:cNvSpPr/>
                <p:nvPr/>
              </p:nvSpPr>
              <p:spPr>
                <a:xfrm>
                  <a:off x="4922912" y="3356926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63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9" name="Google Shape;10352;p71">
                <a:extLst>
                  <a:ext uri="{FF2B5EF4-FFF2-40B4-BE49-F238E27FC236}">
                    <a16:creationId xmlns:a16="http://schemas.microsoft.com/office/drawing/2014/main" id="{A1F6D79B-831B-8720-BFED-98EDC274B7D8}"/>
                  </a:ext>
                </a:extLst>
              </p:cNvPr>
              <p:cNvGrpSpPr/>
              <p:nvPr/>
            </p:nvGrpSpPr>
            <p:grpSpPr>
              <a:xfrm>
                <a:off x="5065048" y="3738150"/>
                <a:ext cx="37783" cy="32364"/>
                <a:chOff x="5065048" y="3738150"/>
                <a:chExt cx="37783" cy="32364"/>
              </a:xfrm>
            </p:grpSpPr>
            <p:sp>
              <p:nvSpPr>
                <p:cNvPr id="673" name="Google Shape;10353;p71">
                  <a:extLst>
                    <a:ext uri="{FF2B5EF4-FFF2-40B4-BE49-F238E27FC236}">
                      <a16:creationId xmlns:a16="http://schemas.microsoft.com/office/drawing/2014/main" id="{0276CFFA-3224-54A5-A5C8-BFDB3D96640A}"/>
                    </a:ext>
                  </a:extLst>
                </p:cNvPr>
                <p:cNvSpPr/>
                <p:nvPr/>
              </p:nvSpPr>
              <p:spPr>
                <a:xfrm>
                  <a:off x="5065048" y="3738150"/>
                  <a:ext cx="37783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5" extrusionOk="0">
                      <a:moveTo>
                        <a:pt x="2732" y="1"/>
                      </a:moveTo>
                      <a:cubicBezTo>
                        <a:pt x="2228" y="1"/>
                        <a:pt x="1714" y="188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4" name="Google Shape;10354;p71">
                  <a:extLst>
                    <a:ext uri="{FF2B5EF4-FFF2-40B4-BE49-F238E27FC236}">
                      <a16:creationId xmlns:a16="http://schemas.microsoft.com/office/drawing/2014/main" id="{D6FEB685-FDC1-8BC0-63C4-FF16D3542935}"/>
                    </a:ext>
                  </a:extLst>
                </p:cNvPr>
                <p:cNvSpPr/>
                <p:nvPr/>
              </p:nvSpPr>
              <p:spPr>
                <a:xfrm>
                  <a:off x="5077994" y="3747761"/>
                  <a:ext cx="15227" cy="13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2" extrusionOk="0">
                      <a:moveTo>
                        <a:pt x="1101" y="1"/>
                      </a:moveTo>
                      <a:cubicBezTo>
                        <a:pt x="363" y="1"/>
                        <a:pt x="0" y="896"/>
                        <a:pt x="520" y="1416"/>
                      </a:cubicBezTo>
                      <a:cubicBezTo>
                        <a:pt x="689" y="1585"/>
                        <a:pt x="898" y="1661"/>
                        <a:pt x="1102" y="1661"/>
                      </a:cubicBezTo>
                      <a:cubicBezTo>
                        <a:pt x="1528" y="1661"/>
                        <a:pt x="1936" y="1334"/>
                        <a:pt x="1936" y="836"/>
                      </a:cubicBezTo>
                      <a:cubicBezTo>
                        <a:pt x="1936" y="376"/>
                        <a:pt x="1561" y="1"/>
                        <a:pt x="110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0" name="Google Shape;10355;p71">
                <a:extLst>
                  <a:ext uri="{FF2B5EF4-FFF2-40B4-BE49-F238E27FC236}">
                    <a16:creationId xmlns:a16="http://schemas.microsoft.com/office/drawing/2014/main" id="{B1F9D2BD-FFA1-FEF5-0DE1-7C7A608A7930}"/>
                  </a:ext>
                </a:extLst>
              </p:cNvPr>
              <p:cNvGrpSpPr/>
              <p:nvPr/>
            </p:nvGrpSpPr>
            <p:grpSpPr>
              <a:xfrm>
                <a:off x="5071616" y="3284615"/>
                <a:ext cx="37783" cy="32357"/>
                <a:chOff x="5071616" y="3284615"/>
                <a:chExt cx="37783" cy="32357"/>
              </a:xfrm>
            </p:grpSpPr>
            <p:sp>
              <p:nvSpPr>
                <p:cNvPr id="671" name="Google Shape;10356;p71">
                  <a:extLst>
                    <a:ext uri="{FF2B5EF4-FFF2-40B4-BE49-F238E27FC236}">
                      <a16:creationId xmlns:a16="http://schemas.microsoft.com/office/drawing/2014/main" id="{5C768DB9-FD71-0AD2-E52F-6847A2A4EFA2}"/>
                    </a:ext>
                  </a:extLst>
                </p:cNvPr>
                <p:cNvSpPr/>
                <p:nvPr/>
              </p:nvSpPr>
              <p:spPr>
                <a:xfrm>
                  <a:off x="5071616" y="3284615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8"/>
                        <a:pt x="1295" y="606"/>
                      </a:cubicBezTo>
                      <a:cubicBezTo>
                        <a:pt x="1" y="1900"/>
                        <a:pt x="908" y="4114"/>
                        <a:pt x="2747" y="4114"/>
                      </a:cubicBezTo>
                      <a:cubicBezTo>
                        <a:pt x="3872" y="4114"/>
                        <a:pt x="4791" y="3195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2" name="Google Shape;10357;p71">
                  <a:extLst>
                    <a:ext uri="{FF2B5EF4-FFF2-40B4-BE49-F238E27FC236}">
                      <a16:creationId xmlns:a16="http://schemas.microsoft.com/office/drawing/2014/main" id="{E0DEB3B9-83F2-7EBE-8BA8-3D839DF04E4D}"/>
                    </a:ext>
                  </a:extLst>
                </p:cNvPr>
                <p:cNvSpPr/>
                <p:nvPr/>
              </p:nvSpPr>
              <p:spPr>
                <a:xfrm>
                  <a:off x="5086646" y="3294320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36" y="1"/>
                      </a:moveTo>
                      <a:cubicBezTo>
                        <a:pt x="376" y="1"/>
                        <a:pt x="1" y="364"/>
                        <a:pt x="1" y="823"/>
                      </a:cubicBezTo>
                      <a:cubicBezTo>
                        <a:pt x="1" y="1283"/>
                        <a:pt x="376" y="1658"/>
                        <a:pt x="836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4"/>
                        <a:pt x="1283" y="1"/>
                        <a:pt x="836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1" name="Google Shape;10358;p71">
                <a:extLst>
                  <a:ext uri="{FF2B5EF4-FFF2-40B4-BE49-F238E27FC236}">
                    <a16:creationId xmlns:a16="http://schemas.microsoft.com/office/drawing/2014/main" id="{680EB3D4-FA0F-E487-1F21-6D1F3B2555D0}"/>
                  </a:ext>
                </a:extLst>
              </p:cNvPr>
              <p:cNvGrpSpPr/>
              <p:nvPr/>
            </p:nvGrpSpPr>
            <p:grpSpPr>
              <a:xfrm>
                <a:off x="5389291" y="3759921"/>
                <a:ext cx="37783" cy="32380"/>
                <a:chOff x="5389291" y="3759921"/>
                <a:chExt cx="37783" cy="32380"/>
              </a:xfrm>
            </p:grpSpPr>
            <p:sp>
              <p:nvSpPr>
                <p:cNvPr id="669" name="Google Shape;10359;p71">
                  <a:extLst>
                    <a:ext uri="{FF2B5EF4-FFF2-40B4-BE49-F238E27FC236}">
                      <a16:creationId xmlns:a16="http://schemas.microsoft.com/office/drawing/2014/main" id="{6BB1A641-96CE-AD9A-9946-B33147F53059}"/>
                    </a:ext>
                  </a:extLst>
                </p:cNvPr>
                <p:cNvSpPr/>
                <p:nvPr/>
              </p:nvSpPr>
              <p:spPr>
                <a:xfrm>
                  <a:off x="5389291" y="3759921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8" y="0"/>
                      </a:moveTo>
                      <a:cubicBezTo>
                        <a:pt x="2231" y="0"/>
                        <a:pt x="1715" y="188"/>
                        <a:pt x="1295" y="608"/>
                      </a:cubicBezTo>
                      <a:cubicBezTo>
                        <a:pt x="1" y="1903"/>
                        <a:pt x="920" y="4116"/>
                        <a:pt x="2747" y="4116"/>
                      </a:cubicBezTo>
                      <a:cubicBezTo>
                        <a:pt x="3884" y="4116"/>
                        <a:pt x="4803" y="3197"/>
                        <a:pt x="4803" y="2060"/>
                      </a:cubicBezTo>
                      <a:cubicBezTo>
                        <a:pt x="4803" y="817"/>
                        <a:pt x="3792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0" name="Google Shape;10360;p71">
                  <a:extLst>
                    <a:ext uri="{FF2B5EF4-FFF2-40B4-BE49-F238E27FC236}">
                      <a16:creationId xmlns:a16="http://schemas.microsoft.com/office/drawing/2014/main" id="{5E84EB81-B398-97A1-B438-89CA3251A5DC}"/>
                    </a:ext>
                  </a:extLst>
                </p:cNvPr>
                <p:cNvSpPr/>
                <p:nvPr/>
              </p:nvSpPr>
              <p:spPr>
                <a:xfrm>
                  <a:off x="5402229" y="3769555"/>
                  <a:ext cx="15235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61" extrusionOk="0">
                      <a:moveTo>
                        <a:pt x="1114" y="0"/>
                      </a:moveTo>
                      <a:cubicBezTo>
                        <a:pt x="364" y="0"/>
                        <a:pt x="1" y="895"/>
                        <a:pt x="521" y="1415"/>
                      </a:cubicBezTo>
                      <a:cubicBezTo>
                        <a:pt x="690" y="1584"/>
                        <a:pt x="899" y="1660"/>
                        <a:pt x="1103" y="1660"/>
                      </a:cubicBezTo>
                      <a:cubicBezTo>
                        <a:pt x="1528" y="1660"/>
                        <a:pt x="1936" y="1333"/>
                        <a:pt x="1936" y="835"/>
                      </a:cubicBezTo>
                      <a:cubicBezTo>
                        <a:pt x="1936" y="375"/>
                        <a:pt x="1561" y="0"/>
                        <a:pt x="11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2" name="Google Shape;10361;p71">
                <a:extLst>
                  <a:ext uri="{FF2B5EF4-FFF2-40B4-BE49-F238E27FC236}">
                    <a16:creationId xmlns:a16="http://schemas.microsoft.com/office/drawing/2014/main" id="{D8D6725B-3D65-5659-B7EC-8BFEF9CE7684}"/>
                  </a:ext>
                </a:extLst>
              </p:cNvPr>
              <p:cNvGrpSpPr/>
              <p:nvPr/>
            </p:nvGrpSpPr>
            <p:grpSpPr>
              <a:xfrm>
                <a:off x="5431534" y="3632932"/>
                <a:ext cx="37878" cy="32451"/>
                <a:chOff x="5431534" y="3632932"/>
                <a:chExt cx="37878" cy="32451"/>
              </a:xfrm>
            </p:grpSpPr>
            <p:sp>
              <p:nvSpPr>
                <p:cNvPr id="667" name="Google Shape;10362;p71">
                  <a:extLst>
                    <a:ext uri="{FF2B5EF4-FFF2-40B4-BE49-F238E27FC236}">
                      <a16:creationId xmlns:a16="http://schemas.microsoft.com/office/drawing/2014/main" id="{840E8F3B-3F2C-AA5A-B3CC-DAE1E8C47F66}"/>
                    </a:ext>
                  </a:extLst>
                </p:cNvPr>
                <p:cNvSpPr/>
                <p:nvPr/>
              </p:nvSpPr>
              <p:spPr>
                <a:xfrm>
                  <a:off x="5431534" y="3632932"/>
                  <a:ext cx="37878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6" extrusionOk="0">
                      <a:moveTo>
                        <a:pt x="2734" y="0"/>
                      </a:moveTo>
                      <a:cubicBezTo>
                        <a:pt x="2228" y="0"/>
                        <a:pt x="1713" y="187"/>
                        <a:pt x="1295" y="605"/>
                      </a:cubicBezTo>
                      <a:cubicBezTo>
                        <a:pt x="1" y="1899"/>
                        <a:pt x="920" y="4125"/>
                        <a:pt x="2759" y="4125"/>
                      </a:cubicBezTo>
                      <a:cubicBezTo>
                        <a:pt x="3896" y="4113"/>
                        <a:pt x="4815" y="3194"/>
                        <a:pt x="4815" y="2069"/>
                      </a:cubicBezTo>
                      <a:cubicBezTo>
                        <a:pt x="4815" y="824"/>
                        <a:pt x="3795" y="0"/>
                        <a:pt x="273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8" name="Google Shape;10363;p71">
                  <a:extLst>
                    <a:ext uri="{FF2B5EF4-FFF2-40B4-BE49-F238E27FC236}">
                      <a16:creationId xmlns:a16="http://schemas.microsoft.com/office/drawing/2014/main" id="{40C50C89-31E4-01C3-EA68-8652E2E61115}"/>
                    </a:ext>
                  </a:extLst>
                </p:cNvPr>
                <p:cNvSpPr/>
                <p:nvPr/>
              </p:nvSpPr>
              <p:spPr>
                <a:xfrm>
                  <a:off x="5444472" y="3642638"/>
                  <a:ext cx="15235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61" extrusionOk="0">
                      <a:moveTo>
                        <a:pt x="1114" y="0"/>
                      </a:moveTo>
                      <a:cubicBezTo>
                        <a:pt x="376" y="0"/>
                        <a:pt x="1" y="895"/>
                        <a:pt x="521" y="1415"/>
                      </a:cubicBezTo>
                      <a:cubicBezTo>
                        <a:pt x="690" y="1584"/>
                        <a:pt x="899" y="1660"/>
                        <a:pt x="1103" y="1660"/>
                      </a:cubicBezTo>
                      <a:cubicBezTo>
                        <a:pt x="1528" y="1660"/>
                        <a:pt x="1936" y="1333"/>
                        <a:pt x="1936" y="835"/>
                      </a:cubicBezTo>
                      <a:cubicBezTo>
                        <a:pt x="1936" y="375"/>
                        <a:pt x="1573" y="0"/>
                        <a:pt x="11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3" name="Google Shape;10364;p71">
                <a:extLst>
                  <a:ext uri="{FF2B5EF4-FFF2-40B4-BE49-F238E27FC236}">
                    <a16:creationId xmlns:a16="http://schemas.microsoft.com/office/drawing/2014/main" id="{A37355E6-4E3C-8677-E028-E7A0B083B567}"/>
                  </a:ext>
                </a:extLst>
              </p:cNvPr>
              <p:cNvGrpSpPr/>
              <p:nvPr/>
            </p:nvGrpSpPr>
            <p:grpSpPr>
              <a:xfrm>
                <a:off x="5540755" y="3544829"/>
                <a:ext cx="37783" cy="32357"/>
                <a:chOff x="5540755" y="3544829"/>
                <a:chExt cx="37783" cy="32357"/>
              </a:xfrm>
            </p:grpSpPr>
            <p:sp>
              <p:nvSpPr>
                <p:cNvPr id="665" name="Google Shape;10365;p71">
                  <a:extLst>
                    <a:ext uri="{FF2B5EF4-FFF2-40B4-BE49-F238E27FC236}">
                      <a16:creationId xmlns:a16="http://schemas.microsoft.com/office/drawing/2014/main" id="{BD9226E0-C228-986F-4F6C-6D913D65EB9E}"/>
                    </a:ext>
                  </a:extLst>
                </p:cNvPr>
                <p:cNvSpPr/>
                <p:nvPr/>
              </p:nvSpPr>
              <p:spPr>
                <a:xfrm>
                  <a:off x="5540755" y="3544829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5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6" name="Google Shape;10366;p71">
                  <a:extLst>
                    <a:ext uri="{FF2B5EF4-FFF2-40B4-BE49-F238E27FC236}">
                      <a16:creationId xmlns:a16="http://schemas.microsoft.com/office/drawing/2014/main" id="{6E0008B6-6B79-1325-8BBD-51B5F3CF07DD}"/>
                    </a:ext>
                  </a:extLst>
                </p:cNvPr>
                <p:cNvSpPr/>
                <p:nvPr/>
              </p:nvSpPr>
              <p:spPr>
                <a:xfrm>
                  <a:off x="5553693" y="3554534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02" y="0"/>
                      </a:moveTo>
                      <a:cubicBezTo>
                        <a:pt x="364" y="0"/>
                        <a:pt x="1" y="896"/>
                        <a:pt x="521" y="1416"/>
                      </a:cubicBezTo>
                      <a:cubicBezTo>
                        <a:pt x="688" y="1583"/>
                        <a:pt x="894" y="1658"/>
                        <a:pt x="1096" y="1658"/>
                      </a:cubicBezTo>
                      <a:cubicBezTo>
                        <a:pt x="1524" y="1658"/>
                        <a:pt x="1936" y="1324"/>
                        <a:pt x="1936" y="823"/>
                      </a:cubicBezTo>
                      <a:cubicBezTo>
                        <a:pt x="1936" y="363"/>
                        <a:pt x="1561" y="0"/>
                        <a:pt x="110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4" name="Google Shape;10367;p71">
                <a:extLst>
                  <a:ext uri="{FF2B5EF4-FFF2-40B4-BE49-F238E27FC236}">
                    <a16:creationId xmlns:a16="http://schemas.microsoft.com/office/drawing/2014/main" id="{3E2A3C20-5DB6-D357-CD26-6CA091049F6C}"/>
                  </a:ext>
                </a:extLst>
              </p:cNvPr>
              <p:cNvGrpSpPr/>
              <p:nvPr/>
            </p:nvGrpSpPr>
            <p:grpSpPr>
              <a:xfrm>
                <a:off x="5579293" y="3412107"/>
                <a:ext cx="37776" cy="32357"/>
                <a:chOff x="5579293" y="3412107"/>
                <a:chExt cx="37776" cy="32357"/>
              </a:xfrm>
            </p:grpSpPr>
            <p:sp>
              <p:nvSpPr>
                <p:cNvPr id="663" name="Google Shape;10368;p71">
                  <a:extLst>
                    <a:ext uri="{FF2B5EF4-FFF2-40B4-BE49-F238E27FC236}">
                      <a16:creationId xmlns:a16="http://schemas.microsoft.com/office/drawing/2014/main" id="{E3A0C009-37C9-F93B-EED5-AAFFBA0F3B79}"/>
                    </a:ext>
                  </a:extLst>
                </p:cNvPr>
                <p:cNvSpPr/>
                <p:nvPr/>
              </p:nvSpPr>
              <p:spPr>
                <a:xfrm>
                  <a:off x="5579293" y="341210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4" y="605"/>
                      </a:cubicBezTo>
                      <a:cubicBezTo>
                        <a:pt x="0" y="1900"/>
                        <a:pt x="919" y="4114"/>
                        <a:pt x="2746" y="4114"/>
                      </a:cubicBezTo>
                      <a:cubicBezTo>
                        <a:pt x="3883" y="4114"/>
                        <a:pt x="4802" y="3194"/>
                        <a:pt x="4802" y="2057"/>
                      </a:cubicBezTo>
                      <a:cubicBezTo>
                        <a:pt x="4802" y="821"/>
                        <a:pt x="3788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4" name="Google Shape;10369;p71">
                  <a:extLst>
                    <a:ext uri="{FF2B5EF4-FFF2-40B4-BE49-F238E27FC236}">
                      <a16:creationId xmlns:a16="http://schemas.microsoft.com/office/drawing/2014/main" id="{17A7F894-3802-59D1-EE15-F03279E21C77}"/>
                    </a:ext>
                  </a:extLst>
                </p:cNvPr>
                <p:cNvSpPr/>
                <p:nvPr/>
              </p:nvSpPr>
              <p:spPr>
                <a:xfrm>
                  <a:off x="5594418" y="342181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75" y="1"/>
                        <a:pt x="0" y="363"/>
                        <a:pt x="0" y="823"/>
                      </a:cubicBezTo>
                      <a:cubicBezTo>
                        <a:pt x="0" y="1283"/>
                        <a:pt x="375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5" name="Google Shape;10370;p71">
                <a:extLst>
                  <a:ext uri="{FF2B5EF4-FFF2-40B4-BE49-F238E27FC236}">
                    <a16:creationId xmlns:a16="http://schemas.microsoft.com/office/drawing/2014/main" id="{128131B0-DDBA-E36A-8143-A8E370EE4470}"/>
                  </a:ext>
                </a:extLst>
              </p:cNvPr>
              <p:cNvGrpSpPr/>
              <p:nvPr/>
            </p:nvGrpSpPr>
            <p:grpSpPr>
              <a:xfrm>
                <a:off x="5801346" y="3284615"/>
                <a:ext cx="37783" cy="32357"/>
                <a:chOff x="5801346" y="3284615"/>
                <a:chExt cx="37783" cy="32357"/>
              </a:xfrm>
            </p:grpSpPr>
            <p:sp>
              <p:nvSpPr>
                <p:cNvPr id="661" name="Google Shape;10371;p71">
                  <a:extLst>
                    <a:ext uri="{FF2B5EF4-FFF2-40B4-BE49-F238E27FC236}">
                      <a16:creationId xmlns:a16="http://schemas.microsoft.com/office/drawing/2014/main" id="{F1098B53-152B-1C87-6010-A5BBDF4EE2A2}"/>
                    </a:ext>
                  </a:extLst>
                </p:cNvPr>
                <p:cNvSpPr/>
                <p:nvPr/>
              </p:nvSpPr>
              <p:spPr>
                <a:xfrm>
                  <a:off x="5801346" y="3284615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4" y="188"/>
                        <a:pt x="1295" y="606"/>
                      </a:cubicBezTo>
                      <a:cubicBezTo>
                        <a:pt x="1" y="1900"/>
                        <a:pt x="920" y="4114"/>
                        <a:pt x="2759" y="4114"/>
                      </a:cubicBezTo>
                      <a:cubicBezTo>
                        <a:pt x="3884" y="4114"/>
                        <a:pt x="4803" y="3195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2" name="Google Shape;10372;p71">
                  <a:extLst>
                    <a:ext uri="{FF2B5EF4-FFF2-40B4-BE49-F238E27FC236}">
                      <a16:creationId xmlns:a16="http://schemas.microsoft.com/office/drawing/2014/main" id="{84AAEC13-B9C9-F2B3-59A8-0391007770C5}"/>
                    </a:ext>
                  </a:extLst>
                </p:cNvPr>
                <p:cNvSpPr/>
                <p:nvPr/>
              </p:nvSpPr>
              <p:spPr>
                <a:xfrm>
                  <a:off x="5816478" y="3294320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35" y="1"/>
                      </a:moveTo>
                      <a:cubicBezTo>
                        <a:pt x="375" y="1"/>
                        <a:pt x="0" y="364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4"/>
                        <a:pt x="1283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6" name="Google Shape;10373;p71">
                <a:extLst>
                  <a:ext uri="{FF2B5EF4-FFF2-40B4-BE49-F238E27FC236}">
                    <a16:creationId xmlns:a16="http://schemas.microsoft.com/office/drawing/2014/main" id="{D8230A50-BA84-5749-E336-10714F67BC13}"/>
                  </a:ext>
                </a:extLst>
              </p:cNvPr>
              <p:cNvGrpSpPr/>
              <p:nvPr/>
            </p:nvGrpSpPr>
            <p:grpSpPr>
              <a:xfrm>
                <a:off x="5763578" y="3399067"/>
                <a:ext cx="37776" cy="32364"/>
                <a:chOff x="5763578" y="3399067"/>
                <a:chExt cx="37776" cy="32364"/>
              </a:xfrm>
            </p:grpSpPr>
            <p:sp>
              <p:nvSpPr>
                <p:cNvPr id="659" name="Google Shape;10374;p71">
                  <a:extLst>
                    <a:ext uri="{FF2B5EF4-FFF2-40B4-BE49-F238E27FC236}">
                      <a16:creationId xmlns:a16="http://schemas.microsoft.com/office/drawing/2014/main" id="{7EDC1465-75FD-75BA-F13F-DA7DEF1DA7B4}"/>
                    </a:ext>
                  </a:extLst>
                </p:cNvPr>
                <p:cNvSpPr/>
                <p:nvPr/>
              </p:nvSpPr>
              <p:spPr>
                <a:xfrm>
                  <a:off x="5763578" y="3399067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46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2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0" name="Google Shape;10375;p71">
                  <a:extLst>
                    <a:ext uri="{FF2B5EF4-FFF2-40B4-BE49-F238E27FC236}">
                      <a16:creationId xmlns:a16="http://schemas.microsoft.com/office/drawing/2014/main" id="{A96C75EA-8BC3-5F45-83AC-CD2807E47CFE}"/>
                    </a:ext>
                  </a:extLst>
                </p:cNvPr>
                <p:cNvSpPr/>
                <p:nvPr/>
              </p:nvSpPr>
              <p:spPr>
                <a:xfrm>
                  <a:off x="5776516" y="3408780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01" y="0"/>
                      </a:moveTo>
                      <a:cubicBezTo>
                        <a:pt x="364" y="0"/>
                        <a:pt x="1" y="895"/>
                        <a:pt x="521" y="1416"/>
                      </a:cubicBezTo>
                      <a:cubicBezTo>
                        <a:pt x="688" y="1583"/>
                        <a:pt x="894" y="1657"/>
                        <a:pt x="1096" y="1657"/>
                      </a:cubicBezTo>
                      <a:cubicBezTo>
                        <a:pt x="1524" y="1657"/>
                        <a:pt x="1936" y="1324"/>
                        <a:pt x="1936" y="823"/>
                      </a:cubicBezTo>
                      <a:cubicBezTo>
                        <a:pt x="1936" y="363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7" name="Google Shape;10376;p71">
                <a:extLst>
                  <a:ext uri="{FF2B5EF4-FFF2-40B4-BE49-F238E27FC236}">
                    <a16:creationId xmlns:a16="http://schemas.microsoft.com/office/drawing/2014/main" id="{DD3E2406-5EBC-3C85-DE52-4E1B5ECF8891}"/>
                  </a:ext>
                </a:extLst>
              </p:cNvPr>
              <p:cNvGrpSpPr/>
              <p:nvPr/>
            </p:nvGrpSpPr>
            <p:grpSpPr>
              <a:xfrm>
                <a:off x="5395858" y="3230952"/>
                <a:ext cx="37776" cy="32364"/>
                <a:chOff x="5395858" y="3230952"/>
                <a:chExt cx="37776" cy="32364"/>
              </a:xfrm>
            </p:grpSpPr>
            <p:sp>
              <p:nvSpPr>
                <p:cNvPr id="657" name="Google Shape;10377;p71">
                  <a:extLst>
                    <a:ext uri="{FF2B5EF4-FFF2-40B4-BE49-F238E27FC236}">
                      <a16:creationId xmlns:a16="http://schemas.microsoft.com/office/drawing/2014/main" id="{A4E604BC-C4D7-B46D-DD07-AACE7F7C66F1}"/>
                    </a:ext>
                  </a:extLst>
                </p:cNvPr>
                <p:cNvSpPr/>
                <p:nvPr/>
              </p:nvSpPr>
              <p:spPr>
                <a:xfrm>
                  <a:off x="5395858" y="3230952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8"/>
                      </a:cubicBezTo>
                      <a:cubicBezTo>
                        <a:pt x="4803" y="822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8" name="Google Shape;10378;p71">
                  <a:extLst>
                    <a:ext uri="{FF2B5EF4-FFF2-40B4-BE49-F238E27FC236}">
                      <a16:creationId xmlns:a16="http://schemas.microsoft.com/office/drawing/2014/main" id="{A5A674BB-A2A4-B1F0-76C8-4A4C7D0E3E79}"/>
                    </a:ext>
                  </a:extLst>
                </p:cNvPr>
                <p:cNvSpPr/>
                <p:nvPr/>
              </p:nvSpPr>
              <p:spPr>
                <a:xfrm>
                  <a:off x="5408702" y="3240571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13" y="0"/>
                      </a:moveTo>
                      <a:cubicBezTo>
                        <a:pt x="375" y="0"/>
                        <a:pt x="0" y="895"/>
                        <a:pt x="521" y="1416"/>
                      </a:cubicBezTo>
                      <a:cubicBezTo>
                        <a:pt x="690" y="1585"/>
                        <a:pt x="898" y="1660"/>
                        <a:pt x="1103" y="1660"/>
                      </a:cubicBezTo>
                      <a:cubicBezTo>
                        <a:pt x="1528" y="1660"/>
                        <a:pt x="1936" y="1333"/>
                        <a:pt x="1936" y="835"/>
                      </a:cubicBezTo>
                      <a:cubicBezTo>
                        <a:pt x="1936" y="375"/>
                        <a:pt x="1561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8" name="Google Shape;10379;p71">
                <a:extLst>
                  <a:ext uri="{FF2B5EF4-FFF2-40B4-BE49-F238E27FC236}">
                    <a16:creationId xmlns:a16="http://schemas.microsoft.com/office/drawing/2014/main" id="{D91A6457-CE37-56AD-1D8B-96D40EE831F2}"/>
                  </a:ext>
                </a:extLst>
              </p:cNvPr>
              <p:cNvGrpSpPr/>
              <p:nvPr/>
            </p:nvGrpSpPr>
            <p:grpSpPr>
              <a:xfrm>
                <a:off x="5264088" y="3188237"/>
                <a:ext cx="37776" cy="32357"/>
                <a:chOff x="5264088" y="3188237"/>
                <a:chExt cx="37776" cy="32357"/>
              </a:xfrm>
            </p:grpSpPr>
            <p:sp>
              <p:nvSpPr>
                <p:cNvPr id="655" name="Google Shape;10380;p71">
                  <a:extLst>
                    <a:ext uri="{FF2B5EF4-FFF2-40B4-BE49-F238E27FC236}">
                      <a16:creationId xmlns:a16="http://schemas.microsoft.com/office/drawing/2014/main" id="{2C9E30C2-7EB2-3B65-A83C-4274F419DA00}"/>
                    </a:ext>
                  </a:extLst>
                </p:cNvPr>
                <p:cNvSpPr/>
                <p:nvPr/>
              </p:nvSpPr>
              <p:spPr>
                <a:xfrm>
                  <a:off x="5264088" y="318823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8"/>
                        <a:pt x="1295" y="606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6" name="Google Shape;10381;p71">
                  <a:extLst>
                    <a:ext uri="{FF2B5EF4-FFF2-40B4-BE49-F238E27FC236}">
                      <a16:creationId xmlns:a16="http://schemas.microsoft.com/office/drawing/2014/main" id="{6AB999EB-36EB-F3DE-69E9-DB2F04B2EB0A}"/>
                    </a:ext>
                  </a:extLst>
                </p:cNvPr>
                <p:cNvSpPr/>
                <p:nvPr/>
              </p:nvSpPr>
              <p:spPr>
                <a:xfrm>
                  <a:off x="5279212" y="3197943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3" y="1"/>
                      </a:moveTo>
                      <a:cubicBezTo>
                        <a:pt x="364" y="1"/>
                        <a:pt x="1" y="376"/>
                        <a:pt x="1" y="823"/>
                      </a:cubicBezTo>
                      <a:cubicBezTo>
                        <a:pt x="1" y="1283"/>
                        <a:pt x="364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9" name="Google Shape;10382;p71">
                <a:extLst>
                  <a:ext uri="{FF2B5EF4-FFF2-40B4-BE49-F238E27FC236}">
                    <a16:creationId xmlns:a16="http://schemas.microsoft.com/office/drawing/2014/main" id="{FABDCE12-AF08-2626-F303-B4F1C22F2E5D}"/>
                  </a:ext>
                </a:extLst>
              </p:cNvPr>
              <p:cNvGrpSpPr/>
              <p:nvPr/>
            </p:nvGrpSpPr>
            <p:grpSpPr>
              <a:xfrm>
                <a:off x="5585758" y="3237425"/>
                <a:ext cx="37878" cy="32357"/>
                <a:chOff x="5585758" y="3237425"/>
                <a:chExt cx="37878" cy="32357"/>
              </a:xfrm>
            </p:grpSpPr>
            <p:sp>
              <p:nvSpPr>
                <p:cNvPr id="653" name="Google Shape;10383;p71">
                  <a:extLst>
                    <a:ext uri="{FF2B5EF4-FFF2-40B4-BE49-F238E27FC236}">
                      <a16:creationId xmlns:a16="http://schemas.microsoft.com/office/drawing/2014/main" id="{6897B06F-14EC-95B2-52F9-01263AE80E49}"/>
                    </a:ext>
                  </a:extLst>
                </p:cNvPr>
                <p:cNvSpPr/>
                <p:nvPr/>
              </p:nvSpPr>
              <p:spPr>
                <a:xfrm>
                  <a:off x="5585758" y="3237425"/>
                  <a:ext cx="37878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14" extrusionOk="0">
                      <a:moveTo>
                        <a:pt x="2744" y="0"/>
                      </a:moveTo>
                      <a:cubicBezTo>
                        <a:pt x="2240" y="0"/>
                        <a:pt x="1725" y="188"/>
                        <a:pt x="1307" y="606"/>
                      </a:cubicBezTo>
                      <a:cubicBezTo>
                        <a:pt x="1" y="1900"/>
                        <a:pt x="920" y="4114"/>
                        <a:pt x="2759" y="4114"/>
                      </a:cubicBezTo>
                      <a:cubicBezTo>
                        <a:pt x="3896" y="4114"/>
                        <a:pt x="4815" y="3195"/>
                        <a:pt x="4815" y="2057"/>
                      </a:cubicBezTo>
                      <a:cubicBezTo>
                        <a:pt x="4815" y="821"/>
                        <a:pt x="3801" y="0"/>
                        <a:pt x="274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4" name="Google Shape;10384;p71">
                  <a:extLst>
                    <a:ext uri="{FF2B5EF4-FFF2-40B4-BE49-F238E27FC236}">
                      <a16:creationId xmlns:a16="http://schemas.microsoft.com/office/drawing/2014/main" id="{2C82D00A-3DBC-0810-F5BD-95FA58DF1F4F}"/>
                    </a:ext>
                  </a:extLst>
                </p:cNvPr>
                <p:cNvSpPr/>
                <p:nvPr/>
              </p:nvSpPr>
              <p:spPr>
                <a:xfrm>
                  <a:off x="5598696" y="3247130"/>
                  <a:ext cx="15235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9" extrusionOk="0">
                      <a:moveTo>
                        <a:pt x="1114" y="1"/>
                      </a:moveTo>
                      <a:cubicBezTo>
                        <a:pt x="376" y="1"/>
                        <a:pt x="1" y="896"/>
                        <a:pt x="521" y="1416"/>
                      </a:cubicBezTo>
                      <a:cubicBezTo>
                        <a:pt x="692" y="1583"/>
                        <a:pt x="899" y="1658"/>
                        <a:pt x="1102" y="1658"/>
                      </a:cubicBezTo>
                      <a:cubicBezTo>
                        <a:pt x="1529" y="1658"/>
                        <a:pt x="1936" y="1324"/>
                        <a:pt x="1936" y="823"/>
                      </a:cubicBezTo>
                      <a:cubicBezTo>
                        <a:pt x="1936" y="376"/>
                        <a:pt x="1573" y="1"/>
                        <a:pt x="111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0" name="Google Shape;10385;p71">
                <a:extLst>
                  <a:ext uri="{FF2B5EF4-FFF2-40B4-BE49-F238E27FC236}">
                    <a16:creationId xmlns:a16="http://schemas.microsoft.com/office/drawing/2014/main" id="{F478D13E-71C8-A6E2-AF75-BC1D54C0069B}"/>
                  </a:ext>
                </a:extLst>
              </p:cNvPr>
              <p:cNvGrpSpPr/>
              <p:nvPr/>
            </p:nvGrpSpPr>
            <p:grpSpPr>
              <a:xfrm>
                <a:off x="4874196" y="3291088"/>
                <a:ext cx="37878" cy="32451"/>
                <a:chOff x="4874196" y="3291088"/>
                <a:chExt cx="37878" cy="32451"/>
              </a:xfrm>
            </p:grpSpPr>
            <p:sp>
              <p:nvSpPr>
                <p:cNvPr id="651" name="Google Shape;10386;p71">
                  <a:extLst>
                    <a:ext uri="{FF2B5EF4-FFF2-40B4-BE49-F238E27FC236}">
                      <a16:creationId xmlns:a16="http://schemas.microsoft.com/office/drawing/2014/main" id="{8886FB19-1DCF-4096-75EE-341A1BE1311E}"/>
                    </a:ext>
                  </a:extLst>
                </p:cNvPr>
                <p:cNvSpPr/>
                <p:nvPr/>
              </p:nvSpPr>
              <p:spPr>
                <a:xfrm>
                  <a:off x="4874196" y="3291088"/>
                  <a:ext cx="37878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6" extrusionOk="0">
                      <a:moveTo>
                        <a:pt x="2739" y="0"/>
                      </a:moveTo>
                      <a:cubicBezTo>
                        <a:pt x="2233" y="0"/>
                        <a:pt x="1717" y="188"/>
                        <a:pt x="1295" y="605"/>
                      </a:cubicBezTo>
                      <a:cubicBezTo>
                        <a:pt x="1" y="1900"/>
                        <a:pt x="920" y="4126"/>
                        <a:pt x="2759" y="4126"/>
                      </a:cubicBezTo>
                      <a:cubicBezTo>
                        <a:pt x="3884" y="4113"/>
                        <a:pt x="4803" y="3206"/>
                        <a:pt x="4815" y="2069"/>
                      </a:cubicBezTo>
                      <a:cubicBezTo>
                        <a:pt x="4815" y="824"/>
                        <a:pt x="3800" y="0"/>
                        <a:pt x="273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2" name="Google Shape;10387;p71">
                  <a:extLst>
                    <a:ext uri="{FF2B5EF4-FFF2-40B4-BE49-F238E27FC236}">
                      <a16:creationId xmlns:a16="http://schemas.microsoft.com/office/drawing/2014/main" id="{CCD14F8E-93D8-D12C-CBBB-59E334B4D979}"/>
                    </a:ext>
                  </a:extLst>
                </p:cNvPr>
                <p:cNvSpPr/>
                <p:nvPr/>
              </p:nvSpPr>
              <p:spPr>
                <a:xfrm>
                  <a:off x="4889328" y="3300793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5" y="1658"/>
                        <a:pt x="1657" y="1283"/>
                        <a:pt x="1657" y="835"/>
                      </a:cubicBezTo>
                      <a:cubicBezTo>
                        <a:pt x="1657" y="375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1" name="Google Shape;10388;p71">
                <a:extLst>
                  <a:ext uri="{FF2B5EF4-FFF2-40B4-BE49-F238E27FC236}">
                    <a16:creationId xmlns:a16="http://schemas.microsoft.com/office/drawing/2014/main" id="{24549BFC-87E3-9732-8459-6519697C6839}"/>
                  </a:ext>
                </a:extLst>
              </p:cNvPr>
              <p:cNvGrpSpPr/>
              <p:nvPr/>
            </p:nvGrpSpPr>
            <p:grpSpPr>
              <a:xfrm>
                <a:off x="5197770" y="3785466"/>
                <a:ext cx="37783" cy="32427"/>
                <a:chOff x="5197770" y="3785466"/>
                <a:chExt cx="37783" cy="32427"/>
              </a:xfrm>
            </p:grpSpPr>
            <p:sp>
              <p:nvSpPr>
                <p:cNvPr id="649" name="Google Shape;10389;p71">
                  <a:extLst>
                    <a:ext uri="{FF2B5EF4-FFF2-40B4-BE49-F238E27FC236}">
                      <a16:creationId xmlns:a16="http://schemas.microsoft.com/office/drawing/2014/main" id="{E94FDB9E-68D7-2FCB-AEAE-543A5EADD5BB}"/>
                    </a:ext>
                  </a:extLst>
                </p:cNvPr>
                <p:cNvSpPr/>
                <p:nvPr/>
              </p:nvSpPr>
              <p:spPr>
                <a:xfrm>
                  <a:off x="5197770" y="3785466"/>
                  <a:ext cx="37783" cy="32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3" extrusionOk="0">
                      <a:moveTo>
                        <a:pt x="2738" y="1"/>
                      </a:moveTo>
                      <a:cubicBezTo>
                        <a:pt x="2232" y="1"/>
                        <a:pt x="1715" y="190"/>
                        <a:pt x="1295" y="614"/>
                      </a:cubicBezTo>
                      <a:cubicBezTo>
                        <a:pt x="1" y="1909"/>
                        <a:pt x="908" y="4122"/>
                        <a:pt x="2747" y="4122"/>
                      </a:cubicBezTo>
                      <a:cubicBezTo>
                        <a:pt x="3884" y="4122"/>
                        <a:pt x="4803" y="3203"/>
                        <a:pt x="4803" y="2066"/>
                      </a:cubicBezTo>
                      <a:cubicBezTo>
                        <a:pt x="4803" y="824"/>
                        <a:pt x="3793" y="1"/>
                        <a:pt x="273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0" name="Google Shape;10390;p71">
                  <a:extLst>
                    <a:ext uri="{FF2B5EF4-FFF2-40B4-BE49-F238E27FC236}">
                      <a16:creationId xmlns:a16="http://schemas.microsoft.com/office/drawing/2014/main" id="{A98C2ED4-FC64-75A7-D5B0-DDBBF32B539F}"/>
                    </a:ext>
                  </a:extLst>
                </p:cNvPr>
                <p:cNvSpPr/>
                <p:nvPr/>
              </p:nvSpPr>
              <p:spPr>
                <a:xfrm>
                  <a:off x="5212808" y="3795148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4"/>
                        <a:pt x="375" y="1657"/>
                        <a:pt x="835" y="1657"/>
                      </a:cubicBezTo>
                      <a:cubicBezTo>
                        <a:pt x="1295" y="1657"/>
                        <a:pt x="1657" y="1294"/>
                        <a:pt x="1657" y="835"/>
                      </a:cubicBezTo>
                      <a:cubicBezTo>
                        <a:pt x="1657" y="375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2" name="Google Shape;10391;p71">
                <a:extLst>
                  <a:ext uri="{FF2B5EF4-FFF2-40B4-BE49-F238E27FC236}">
                    <a16:creationId xmlns:a16="http://schemas.microsoft.com/office/drawing/2014/main" id="{1CCE58D2-992C-21C6-1B57-86890B356096}"/>
                  </a:ext>
                </a:extLst>
              </p:cNvPr>
              <p:cNvGrpSpPr/>
              <p:nvPr/>
            </p:nvGrpSpPr>
            <p:grpSpPr>
              <a:xfrm>
                <a:off x="5177699" y="3492117"/>
                <a:ext cx="37776" cy="32357"/>
                <a:chOff x="5177699" y="3492117"/>
                <a:chExt cx="37776" cy="32357"/>
              </a:xfrm>
            </p:grpSpPr>
            <p:sp>
              <p:nvSpPr>
                <p:cNvPr id="647" name="Google Shape;10392;p71">
                  <a:extLst>
                    <a:ext uri="{FF2B5EF4-FFF2-40B4-BE49-F238E27FC236}">
                      <a16:creationId xmlns:a16="http://schemas.microsoft.com/office/drawing/2014/main" id="{7E5DC8D2-B651-93FA-C2AC-3E029331A9CD}"/>
                    </a:ext>
                  </a:extLst>
                </p:cNvPr>
                <p:cNvSpPr/>
                <p:nvPr/>
              </p:nvSpPr>
              <p:spPr>
                <a:xfrm>
                  <a:off x="5177699" y="349211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6" y="1"/>
                      </a:moveTo>
                      <a:cubicBezTo>
                        <a:pt x="2232" y="1"/>
                        <a:pt x="1717" y="188"/>
                        <a:pt x="1295" y="606"/>
                      </a:cubicBezTo>
                      <a:cubicBezTo>
                        <a:pt x="1" y="1900"/>
                        <a:pt x="920" y="4114"/>
                        <a:pt x="2746" y="4114"/>
                      </a:cubicBezTo>
                      <a:cubicBezTo>
                        <a:pt x="3884" y="4114"/>
                        <a:pt x="4803" y="3195"/>
                        <a:pt x="4803" y="2070"/>
                      </a:cubicBezTo>
                      <a:cubicBezTo>
                        <a:pt x="4803" y="824"/>
                        <a:pt x="3793" y="1"/>
                        <a:pt x="273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8" name="Google Shape;10393;p71">
                  <a:extLst>
                    <a:ext uri="{FF2B5EF4-FFF2-40B4-BE49-F238E27FC236}">
                      <a16:creationId xmlns:a16="http://schemas.microsoft.com/office/drawing/2014/main" id="{5EC5AE20-B280-83FF-E0BC-610873A10F82}"/>
                    </a:ext>
                  </a:extLst>
                </p:cNvPr>
                <p:cNvSpPr/>
                <p:nvPr/>
              </p:nvSpPr>
              <p:spPr>
                <a:xfrm>
                  <a:off x="5192823" y="3501823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3" y="1"/>
                      </a:moveTo>
                      <a:cubicBezTo>
                        <a:pt x="376" y="1"/>
                        <a:pt x="1" y="364"/>
                        <a:pt x="1" y="823"/>
                      </a:cubicBezTo>
                      <a:cubicBezTo>
                        <a:pt x="1" y="1283"/>
                        <a:pt x="376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4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3" name="Google Shape;10394;p71">
                <a:extLst>
                  <a:ext uri="{FF2B5EF4-FFF2-40B4-BE49-F238E27FC236}">
                    <a16:creationId xmlns:a16="http://schemas.microsoft.com/office/drawing/2014/main" id="{4252B710-35E6-826B-4BE1-D72D65B5B20B}"/>
                  </a:ext>
                </a:extLst>
              </p:cNvPr>
              <p:cNvGrpSpPr/>
              <p:nvPr/>
            </p:nvGrpSpPr>
            <p:grpSpPr>
              <a:xfrm>
                <a:off x="5349431" y="3622346"/>
                <a:ext cx="37870" cy="32380"/>
                <a:chOff x="5349431" y="3622346"/>
                <a:chExt cx="37870" cy="32380"/>
              </a:xfrm>
            </p:grpSpPr>
            <p:sp>
              <p:nvSpPr>
                <p:cNvPr id="645" name="Google Shape;10395;p71">
                  <a:extLst>
                    <a:ext uri="{FF2B5EF4-FFF2-40B4-BE49-F238E27FC236}">
                      <a16:creationId xmlns:a16="http://schemas.microsoft.com/office/drawing/2014/main" id="{B741268A-B5AE-42E1-8549-B8AB033C309A}"/>
                    </a:ext>
                  </a:extLst>
                </p:cNvPr>
                <p:cNvSpPr/>
                <p:nvPr/>
              </p:nvSpPr>
              <p:spPr>
                <a:xfrm>
                  <a:off x="5349431" y="3622346"/>
                  <a:ext cx="37870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7" extrusionOk="0">
                      <a:moveTo>
                        <a:pt x="2740" y="0"/>
                      </a:moveTo>
                      <a:cubicBezTo>
                        <a:pt x="2232" y="0"/>
                        <a:pt x="1714" y="189"/>
                        <a:pt x="1295" y="608"/>
                      </a:cubicBezTo>
                      <a:cubicBezTo>
                        <a:pt x="0" y="1903"/>
                        <a:pt x="920" y="4116"/>
                        <a:pt x="2758" y="4116"/>
                      </a:cubicBezTo>
                      <a:cubicBezTo>
                        <a:pt x="3883" y="4116"/>
                        <a:pt x="4815" y="3197"/>
                        <a:pt x="4815" y="2060"/>
                      </a:cubicBezTo>
                      <a:cubicBezTo>
                        <a:pt x="4815" y="817"/>
                        <a:pt x="3798" y="0"/>
                        <a:pt x="274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" name="Google Shape;10396;p71">
                  <a:extLst>
                    <a:ext uri="{FF2B5EF4-FFF2-40B4-BE49-F238E27FC236}">
                      <a16:creationId xmlns:a16="http://schemas.microsoft.com/office/drawing/2014/main" id="{4D730C41-06BF-DF24-0E4B-C524100EC25C}"/>
                    </a:ext>
                  </a:extLst>
                </p:cNvPr>
                <p:cNvSpPr/>
                <p:nvPr/>
              </p:nvSpPr>
              <p:spPr>
                <a:xfrm>
                  <a:off x="5362369" y="3632075"/>
                  <a:ext cx="15227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8" extrusionOk="0">
                      <a:moveTo>
                        <a:pt x="1134" y="0"/>
                      </a:moveTo>
                      <a:cubicBezTo>
                        <a:pt x="1127" y="0"/>
                        <a:pt x="1120" y="0"/>
                        <a:pt x="1113" y="0"/>
                      </a:cubicBezTo>
                      <a:cubicBezTo>
                        <a:pt x="363" y="0"/>
                        <a:pt x="0" y="883"/>
                        <a:pt x="521" y="1416"/>
                      </a:cubicBezTo>
                      <a:cubicBezTo>
                        <a:pt x="691" y="1583"/>
                        <a:pt x="899" y="1657"/>
                        <a:pt x="1101" y="1657"/>
                      </a:cubicBezTo>
                      <a:cubicBezTo>
                        <a:pt x="1529" y="1657"/>
                        <a:pt x="1936" y="1324"/>
                        <a:pt x="1936" y="823"/>
                      </a:cubicBezTo>
                      <a:cubicBezTo>
                        <a:pt x="1936" y="370"/>
                        <a:pt x="1573" y="0"/>
                        <a:pt x="113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4" name="Google Shape;10397;p71">
                <a:extLst>
                  <a:ext uri="{FF2B5EF4-FFF2-40B4-BE49-F238E27FC236}">
                    <a16:creationId xmlns:a16="http://schemas.microsoft.com/office/drawing/2014/main" id="{E62BA785-D4EC-14F7-0C16-B8B075BA5C9C}"/>
                  </a:ext>
                </a:extLst>
              </p:cNvPr>
              <p:cNvGrpSpPr/>
              <p:nvPr/>
            </p:nvGrpSpPr>
            <p:grpSpPr>
              <a:xfrm>
                <a:off x="5068855" y="3563980"/>
                <a:ext cx="53954" cy="46223"/>
                <a:chOff x="5068855" y="3563980"/>
                <a:chExt cx="53954" cy="46223"/>
              </a:xfrm>
            </p:grpSpPr>
            <p:sp>
              <p:nvSpPr>
                <p:cNvPr id="643" name="Google Shape;10398;p71">
                  <a:extLst>
                    <a:ext uri="{FF2B5EF4-FFF2-40B4-BE49-F238E27FC236}">
                      <a16:creationId xmlns:a16="http://schemas.microsoft.com/office/drawing/2014/main" id="{B2B83959-8537-DD61-97F4-33BD5618387B}"/>
                    </a:ext>
                  </a:extLst>
                </p:cNvPr>
                <p:cNvSpPr/>
                <p:nvPr/>
              </p:nvSpPr>
              <p:spPr>
                <a:xfrm>
                  <a:off x="5068855" y="3563980"/>
                  <a:ext cx="53954" cy="462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0" h="5877" extrusionOk="0">
                      <a:moveTo>
                        <a:pt x="3909" y="0"/>
                      </a:moveTo>
                      <a:cubicBezTo>
                        <a:pt x="3187" y="0"/>
                        <a:pt x="2451" y="269"/>
                        <a:pt x="1852" y="868"/>
                      </a:cubicBezTo>
                      <a:cubicBezTo>
                        <a:pt x="1" y="2719"/>
                        <a:pt x="1307" y="5876"/>
                        <a:pt x="3920" y="5876"/>
                      </a:cubicBezTo>
                      <a:cubicBezTo>
                        <a:pt x="5541" y="5876"/>
                        <a:pt x="6848" y="4558"/>
                        <a:pt x="6860" y="2937"/>
                      </a:cubicBezTo>
                      <a:cubicBezTo>
                        <a:pt x="6860" y="1170"/>
                        <a:pt x="5416" y="0"/>
                        <a:pt x="390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4" name="Google Shape;10399;p71">
                  <a:extLst>
                    <a:ext uri="{FF2B5EF4-FFF2-40B4-BE49-F238E27FC236}">
                      <a16:creationId xmlns:a16="http://schemas.microsoft.com/office/drawing/2014/main" id="{80BD1D15-2F0D-DF5F-373C-9E85F7F4FEA4}"/>
                    </a:ext>
                  </a:extLst>
                </p:cNvPr>
                <p:cNvSpPr/>
                <p:nvPr/>
              </p:nvSpPr>
              <p:spPr>
                <a:xfrm>
                  <a:off x="5086268" y="3573654"/>
                  <a:ext cx="26835" cy="268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2" h="3413" extrusionOk="0">
                      <a:moveTo>
                        <a:pt x="1706" y="1"/>
                      </a:moveTo>
                      <a:cubicBezTo>
                        <a:pt x="763" y="1"/>
                        <a:pt x="1" y="763"/>
                        <a:pt x="1" y="1707"/>
                      </a:cubicBezTo>
                      <a:cubicBezTo>
                        <a:pt x="1" y="2650"/>
                        <a:pt x="763" y="3412"/>
                        <a:pt x="1706" y="3412"/>
                      </a:cubicBezTo>
                      <a:cubicBezTo>
                        <a:pt x="2650" y="3412"/>
                        <a:pt x="3412" y="2650"/>
                        <a:pt x="3412" y="1707"/>
                      </a:cubicBezTo>
                      <a:cubicBezTo>
                        <a:pt x="3412" y="763"/>
                        <a:pt x="2650" y="1"/>
                        <a:pt x="1706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5" name="Google Shape;10400;p71">
                <a:extLst>
                  <a:ext uri="{FF2B5EF4-FFF2-40B4-BE49-F238E27FC236}">
                    <a16:creationId xmlns:a16="http://schemas.microsoft.com/office/drawing/2014/main" id="{F95744B3-A8CC-A4CB-8EAF-AE8230C93FF7}"/>
                  </a:ext>
                </a:extLst>
              </p:cNvPr>
              <p:cNvGrpSpPr/>
              <p:nvPr/>
            </p:nvGrpSpPr>
            <p:grpSpPr>
              <a:xfrm>
                <a:off x="5037654" y="3392507"/>
                <a:ext cx="37870" cy="32451"/>
                <a:chOff x="5037654" y="3392507"/>
                <a:chExt cx="37870" cy="32451"/>
              </a:xfrm>
            </p:grpSpPr>
            <p:sp>
              <p:nvSpPr>
                <p:cNvPr id="641" name="Google Shape;10401;p71">
                  <a:extLst>
                    <a:ext uri="{FF2B5EF4-FFF2-40B4-BE49-F238E27FC236}">
                      <a16:creationId xmlns:a16="http://schemas.microsoft.com/office/drawing/2014/main" id="{45A04140-A8F3-6B92-C345-A8347EBD8B21}"/>
                    </a:ext>
                  </a:extLst>
                </p:cNvPr>
                <p:cNvSpPr/>
                <p:nvPr/>
              </p:nvSpPr>
              <p:spPr>
                <a:xfrm>
                  <a:off x="5037654" y="3392507"/>
                  <a:ext cx="37870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26" extrusionOk="0">
                      <a:moveTo>
                        <a:pt x="2742" y="1"/>
                      </a:moveTo>
                      <a:cubicBezTo>
                        <a:pt x="2238" y="1"/>
                        <a:pt x="1724" y="188"/>
                        <a:pt x="1307" y="606"/>
                      </a:cubicBezTo>
                      <a:cubicBezTo>
                        <a:pt x="0" y="1912"/>
                        <a:pt x="919" y="4126"/>
                        <a:pt x="2758" y="4126"/>
                      </a:cubicBezTo>
                      <a:cubicBezTo>
                        <a:pt x="3895" y="4114"/>
                        <a:pt x="4815" y="3194"/>
                        <a:pt x="4815" y="2069"/>
                      </a:cubicBezTo>
                      <a:cubicBezTo>
                        <a:pt x="4815" y="824"/>
                        <a:pt x="3799" y="1"/>
                        <a:pt x="274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2" name="Google Shape;10402;p71">
                  <a:extLst>
                    <a:ext uri="{FF2B5EF4-FFF2-40B4-BE49-F238E27FC236}">
                      <a16:creationId xmlns:a16="http://schemas.microsoft.com/office/drawing/2014/main" id="{0C182F20-5481-D547-1D45-F4954E7D876A}"/>
                    </a:ext>
                  </a:extLst>
                </p:cNvPr>
                <p:cNvSpPr/>
                <p:nvPr/>
              </p:nvSpPr>
              <p:spPr>
                <a:xfrm>
                  <a:off x="5050592" y="3402213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13" y="1"/>
                      </a:moveTo>
                      <a:cubicBezTo>
                        <a:pt x="375" y="1"/>
                        <a:pt x="0" y="896"/>
                        <a:pt x="520" y="1416"/>
                      </a:cubicBezTo>
                      <a:cubicBezTo>
                        <a:pt x="689" y="1585"/>
                        <a:pt x="898" y="1661"/>
                        <a:pt x="1103" y="1661"/>
                      </a:cubicBezTo>
                      <a:cubicBezTo>
                        <a:pt x="1528" y="1661"/>
                        <a:pt x="1936" y="1333"/>
                        <a:pt x="1936" y="835"/>
                      </a:cubicBezTo>
                      <a:cubicBezTo>
                        <a:pt x="1936" y="376"/>
                        <a:pt x="1573" y="1"/>
                        <a:pt x="111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6" name="Google Shape;10403;p71">
                <a:extLst>
                  <a:ext uri="{FF2B5EF4-FFF2-40B4-BE49-F238E27FC236}">
                    <a16:creationId xmlns:a16="http://schemas.microsoft.com/office/drawing/2014/main" id="{1DED46B3-5528-8390-7B5D-11F739FF2452}"/>
                  </a:ext>
                </a:extLst>
              </p:cNvPr>
              <p:cNvGrpSpPr/>
              <p:nvPr/>
            </p:nvGrpSpPr>
            <p:grpSpPr>
              <a:xfrm>
                <a:off x="5456560" y="3368629"/>
                <a:ext cx="37870" cy="32451"/>
                <a:chOff x="5456560" y="3368629"/>
                <a:chExt cx="37870" cy="32451"/>
              </a:xfrm>
            </p:grpSpPr>
            <p:sp>
              <p:nvSpPr>
                <p:cNvPr id="639" name="Google Shape;10404;p71">
                  <a:extLst>
                    <a:ext uri="{FF2B5EF4-FFF2-40B4-BE49-F238E27FC236}">
                      <a16:creationId xmlns:a16="http://schemas.microsoft.com/office/drawing/2014/main" id="{DBF26161-B40A-7866-3603-615CF6C3D769}"/>
                    </a:ext>
                  </a:extLst>
                </p:cNvPr>
                <p:cNvSpPr/>
                <p:nvPr/>
              </p:nvSpPr>
              <p:spPr>
                <a:xfrm>
                  <a:off x="5456560" y="3368629"/>
                  <a:ext cx="37870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26" extrusionOk="0">
                      <a:moveTo>
                        <a:pt x="2742" y="0"/>
                      </a:moveTo>
                      <a:cubicBezTo>
                        <a:pt x="2238" y="0"/>
                        <a:pt x="1724" y="187"/>
                        <a:pt x="1307" y="605"/>
                      </a:cubicBezTo>
                      <a:cubicBezTo>
                        <a:pt x="0" y="1912"/>
                        <a:pt x="920" y="4125"/>
                        <a:pt x="2758" y="4125"/>
                      </a:cubicBezTo>
                      <a:cubicBezTo>
                        <a:pt x="3895" y="4113"/>
                        <a:pt x="4815" y="3194"/>
                        <a:pt x="4815" y="2069"/>
                      </a:cubicBezTo>
                      <a:cubicBezTo>
                        <a:pt x="4815" y="824"/>
                        <a:pt x="3800" y="0"/>
                        <a:pt x="274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" name="Google Shape;10405;p71">
                  <a:extLst>
                    <a:ext uri="{FF2B5EF4-FFF2-40B4-BE49-F238E27FC236}">
                      <a16:creationId xmlns:a16="http://schemas.microsoft.com/office/drawing/2014/main" id="{EEE9CEAB-A428-5B24-7323-51DB5E5B560F}"/>
                    </a:ext>
                  </a:extLst>
                </p:cNvPr>
                <p:cNvSpPr/>
                <p:nvPr/>
              </p:nvSpPr>
              <p:spPr>
                <a:xfrm>
                  <a:off x="5469498" y="3378334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13" y="0"/>
                      </a:moveTo>
                      <a:cubicBezTo>
                        <a:pt x="375" y="0"/>
                        <a:pt x="0" y="895"/>
                        <a:pt x="520" y="1416"/>
                      </a:cubicBezTo>
                      <a:cubicBezTo>
                        <a:pt x="693" y="1585"/>
                        <a:pt x="903" y="1660"/>
                        <a:pt x="1108" y="1660"/>
                      </a:cubicBezTo>
                      <a:cubicBezTo>
                        <a:pt x="1533" y="1660"/>
                        <a:pt x="1936" y="1333"/>
                        <a:pt x="1936" y="835"/>
                      </a:cubicBezTo>
                      <a:cubicBezTo>
                        <a:pt x="1936" y="375"/>
                        <a:pt x="1573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7" name="Google Shape;10406;p71">
                <a:extLst>
                  <a:ext uri="{FF2B5EF4-FFF2-40B4-BE49-F238E27FC236}">
                    <a16:creationId xmlns:a16="http://schemas.microsoft.com/office/drawing/2014/main" id="{87B7C0CA-74F1-37CA-F3CC-F29B38BCE546}"/>
                  </a:ext>
                </a:extLst>
              </p:cNvPr>
              <p:cNvGrpSpPr/>
              <p:nvPr/>
            </p:nvGrpSpPr>
            <p:grpSpPr>
              <a:xfrm>
                <a:off x="4755749" y="3501516"/>
                <a:ext cx="46246" cy="39608"/>
                <a:chOff x="4755749" y="3501516"/>
                <a:chExt cx="46246" cy="39608"/>
              </a:xfrm>
            </p:grpSpPr>
            <p:sp>
              <p:nvSpPr>
                <p:cNvPr id="637" name="Google Shape;10407;p71">
                  <a:extLst>
                    <a:ext uri="{FF2B5EF4-FFF2-40B4-BE49-F238E27FC236}">
                      <a16:creationId xmlns:a16="http://schemas.microsoft.com/office/drawing/2014/main" id="{14085DA6-1CAB-36E4-EAAA-8060DD1D0547}"/>
                    </a:ext>
                  </a:extLst>
                </p:cNvPr>
                <p:cNvSpPr/>
                <p:nvPr/>
              </p:nvSpPr>
              <p:spPr>
                <a:xfrm>
                  <a:off x="4755749" y="3501516"/>
                  <a:ext cx="46246" cy="39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0" h="5036" extrusionOk="0">
                      <a:moveTo>
                        <a:pt x="3345" y="0"/>
                      </a:moveTo>
                      <a:cubicBezTo>
                        <a:pt x="2727" y="0"/>
                        <a:pt x="2097" y="229"/>
                        <a:pt x="1585" y="741"/>
                      </a:cubicBezTo>
                      <a:cubicBezTo>
                        <a:pt x="0" y="2326"/>
                        <a:pt x="1125" y="5036"/>
                        <a:pt x="3363" y="5036"/>
                      </a:cubicBezTo>
                      <a:cubicBezTo>
                        <a:pt x="4754" y="5036"/>
                        <a:pt x="5879" y="3911"/>
                        <a:pt x="5879" y="2520"/>
                      </a:cubicBezTo>
                      <a:cubicBezTo>
                        <a:pt x="5879" y="1005"/>
                        <a:pt x="4638" y="0"/>
                        <a:pt x="334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" name="Google Shape;10408;p71">
                  <a:extLst>
                    <a:ext uri="{FF2B5EF4-FFF2-40B4-BE49-F238E27FC236}">
                      <a16:creationId xmlns:a16="http://schemas.microsoft.com/office/drawing/2014/main" id="{226647D4-51C3-F3FB-5A67-3CAC9EC185C8}"/>
                    </a:ext>
                  </a:extLst>
                </p:cNvPr>
                <p:cNvSpPr/>
                <p:nvPr/>
              </p:nvSpPr>
              <p:spPr>
                <a:xfrm>
                  <a:off x="4768687" y="3511245"/>
                  <a:ext cx="23697" cy="20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3" h="2571" extrusionOk="0">
                      <a:moveTo>
                        <a:pt x="1718" y="0"/>
                      </a:moveTo>
                      <a:cubicBezTo>
                        <a:pt x="569" y="0"/>
                        <a:pt x="0" y="1379"/>
                        <a:pt x="811" y="2190"/>
                      </a:cubicBezTo>
                      <a:cubicBezTo>
                        <a:pt x="1074" y="2453"/>
                        <a:pt x="1398" y="2571"/>
                        <a:pt x="1715" y="2571"/>
                      </a:cubicBezTo>
                      <a:cubicBezTo>
                        <a:pt x="2377" y="2571"/>
                        <a:pt x="3013" y="2059"/>
                        <a:pt x="3013" y="1283"/>
                      </a:cubicBezTo>
                      <a:cubicBezTo>
                        <a:pt x="3013" y="581"/>
                        <a:pt x="2432" y="0"/>
                        <a:pt x="1718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8" name="Google Shape;10409;p71">
                <a:extLst>
                  <a:ext uri="{FF2B5EF4-FFF2-40B4-BE49-F238E27FC236}">
                    <a16:creationId xmlns:a16="http://schemas.microsoft.com/office/drawing/2014/main" id="{5C1BAB29-9D20-1C73-D1E2-2BE7D6E4D4C1}"/>
                  </a:ext>
                </a:extLst>
              </p:cNvPr>
              <p:cNvGrpSpPr/>
              <p:nvPr/>
            </p:nvGrpSpPr>
            <p:grpSpPr>
              <a:xfrm>
                <a:off x="4681346" y="3485582"/>
                <a:ext cx="37783" cy="32427"/>
                <a:chOff x="4681346" y="3485582"/>
                <a:chExt cx="37783" cy="32427"/>
              </a:xfrm>
            </p:grpSpPr>
            <p:sp>
              <p:nvSpPr>
                <p:cNvPr id="635" name="Google Shape;10410;p71">
                  <a:extLst>
                    <a:ext uri="{FF2B5EF4-FFF2-40B4-BE49-F238E27FC236}">
                      <a16:creationId xmlns:a16="http://schemas.microsoft.com/office/drawing/2014/main" id="{6F1C0469-1516-00FE-7F9A-F7B2E369FD2A}"/>
                    </a:ext>
                  </a:extLst>
                </p:cNvPr>
                <p:cNvSpPr/>
                <p:nvPr/>
              </p:nvSpPr>
              <p:spPr>
                <a:xfrm>
                  <a:off x="4681346" y="3485582"/>
                  <a:ext cx="37783" cy="32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3" extrusionOk="0">
                      <a:moveTo>
                        <a:pt x="2738" y="1"/>
                      </a:moveTo>
                      <a:cubicBezTo>
                        <a:pt x="2231" y="1"/>
                        <a:pt x="1715" y="191"/>
                        <a:pt x="1295" y="614"/>
                      </a:cubicBezTo>
                      <a:cubicBezTo>
                        <a:pt x="1" y="1909"/>
                        <a:pt x="920" y="4122"/>
                        <a:pt x="2747" y="4122"/>
                      </a:cubicBezTo>
                      <a:cubicBezTo>
                        <a:pt x="3884" y="4122"/>
                        <a:pt x="4803" y="3203"/>
                        <a:pt x="4803" y="2066"/>
                      </a:cubicBezTo>
                      <a:cubicBezTo>
                        <a:pt x="4803" y="824"/>
                        <a:pt x="3793" y="1"/>
                        <a:pt x="273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" name="Google Shape;10411;p71">
                  <a:extLst>
                    <a:ext uri="{FF2B5EF4-FFF2-40B4-BE49-F238E27FC236}">
                      <a16:creationId xmlns:a16="http://schemas.microsoft.com/office/drawing/2014/main" id="{FAF26EDB-1209-544E-595A-F2BA0F280FC1}"/>
                    </a:ext>
                  </a:extLst>
                </p:cNvPr>
                <p:cNvSpPr/>
                <p:nvPr/>
              </p:nvSpPr>
              <p:spPr>
                <a:xfrm>
                  <a:off x="4696479" y="3495263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0" y="375"/>
                        <a:pt x="0" y="835"/>
                      </a:cubicBezTo>
                      <a:cubicBezTo>
                        <a:pt x="0" y="1295"/>
                        <a:pt x="363" y="1657"/>
                        <a:pt x="823" y="1657"/>
                      </a:cubicBezTo>
                      <a:cubicBezTo>
                        <a:pt x="1282" y="1657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9" name="Google Shape;10412;p71">
                <a:extLst>
                  <a:ext uri="{FF2B5EF4-FFF2-40B4-BE49-F238E27FC236}">
                    <a16:creationId xmlns:a16="http://schemas.microsoft.com/office/drawing/2014/main" id="{D63C9890-D440-FF24-D774-C43F6C6F573A}"/>
                  </a:ext>
                </a:extLst>
              </p:cNvPr>
              <p:cNvGrpSpPr/>
              <p:nvPr/>
            </p:nvGrpSpPr>
            <p:grpSpPr>
              <a:xfrm>
                <a:off x="4767067" y="3291088"/>
                <a:ext cx="37878" cy="32451"/>
                <a:chOff x="4767067" y="3291088"/>
                <a:chExt cx="37878" cy="32451"/>
              </a:xfrm>
            </p:grpSpPr>
            <p:sp>
              <p:nvSpPr>
                <p:cNvPr id="633" name="Google Shape;10413;p71">
                  <a:extLst>
                    <a:ext uri="{FF2B5EF4-FFF2-40B4-BE49-F238E27FC236}">
                      <a16:creationId xmlns:a16="http://schemas.microsoft.com/office/drawing/2014/main" id="{BDBD3CC2-060C-D2CC-96CC-03CC97EB3CD9}"/>
                    </a:ext>
                  </a:extLst>
                </p:cNvPr>
                <p:cNvSpPr/>
                <p:nvPr/>
              </p:nvSpPr>
              <p:spPr>
                <a:xfrm>
                  <a:off x="4767067" y="3291088"/>
                  <a:ext cx="37878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6" extrusionOk="0">
                      <a:moveTo>
                        <a:pt x="2739" y="0"/>
                      </a:moveTo>
                      <a:cubicBezTo>
                        <a:pt x="2233" y="0"/>
                        <a:pt x="1717" y="188"/>
                        <a:pt x="1295" y="605"/>
                      </a:cubicBezTo>
                      <a:cubicBezTo>
                        <a:pt x="1" y="1900"/>
                        <a:pt x="920" y="4126"/>
                        <a:pt x="2759" y="4126"/>
                      </a:cubicBezTo>
                      <a:cubicBezTo>
                        <a:pt x="3884" y="4113"/>
                        <a:pt x="4803" y="3206"/>
                        <a:pt x="4815" y="2069"/>
                      </a:cubicBezTo>
                      <a:cubicBezTo>
                        <a:pt x="4815" y="824"/>
                        <a:pt x="3800" y="0"/>
                        <a:pt x="273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4" name="Google Shape;10414;p71">
                  <a:extLst>
                    <a:ext uri="{FF2B5EF4-FFF2-40B4-BE49-F238E27FC236}">
                      <a16:creationId xmlns:a16="http://schemas.microsoft.com/office/drawing/2014/main" id="{A802FB37-C135-D31E-57F7-EF73602D7960}"/>
                    </a:ext>
                  </a:extLst>
                </p:cNvPr>
                <p:cNvSpPr/>
                <p:nvPr/>
              </p:nvSpPr>
              <p:spPr>
                <a:xfrm>
                  <a:off x="4780036" y="3300888"/>
                  <a:ext cx="15203" cy="130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3" h="1654" extrusionOk="0">
                      <a:moveTo>
                        <a:pt x="1131" y="0"/>
                      </a:moveTo>
                      <a:cubicBezTo>
                        <a:pt x="1124" y="0"/>
                        <a:pt x="1117" y="0"/>
                        <a:pt x="1110" y="1"/>
                      </a:cubicBezTo>
                      <a:cubicBezTo>
                        <a:pt x="1105" y="0"/>
                        <a:pt x="1100" y="0"/>
                        <a:pt x="1095" y="0"/>
                      </a:cubicBezTo>
                      <a:cubicBezTo>
                        <a:pt x="367" y="0"/>
                        <a:pt x="0" y="887"/>
                        <a:pt x="517" y="1404"/>
                      </a:cubicBezTo>
                      <a:cubicBezTo>
                        <a:pt x="686" y="1577"/>
                        <a:pt x="895" y="1654"/>
                        <a:pt x="1100" y="1654"/>
                      </a:cubicBezTo>
                      <a:cubicBezTo>
                        <a:pt x="1525" y="1654"/>
                        <a:pt x="1932" y="1321"/>
                        <a:pt x="1932" y="823"/>
                      </a:cubicBezTo>
                      <a:cubicBezTo>
                        <a:pt x="1932" y="371"/>
                        <a:pt x="1569" y="0"/>
                        <a:pt x="113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0" name="Google Shape;10415;p71">
                <a:extLst>
                  <a:ext uri="{FF2B5EF4-FFF2-40B4-BE49-F238E27FC236}">
                    <a16:creationId xmlns:a16="http://schemas.microsoft.com/office/drawing/2014/main" id="{DEAF2D3A-28AA-92C9-0F8B-4B3326D276B4}"/>
                  </a:ext>
                </a:extLst>
              </p:cNvPr>
              <p:cNvGrpSpPr/>
              <p:nvPr/>
            </p:nvGrpSpPr>
            <p:grpSpPr>
              <a:xfrm>
                <a:off x="4687819" y="3405539"/>
                <a:ext cx="37776" cy="32451"/>
                <a:chOff x="4687819" y="3405539"/>
                <a:chExt cx="37776" cy="32451"/>
              </a:xfrm>
            </p:grpSpPr>
            <p:sp>
              <p:nvSpPr>
                <p:cNvPr id="631" name="Google Shape;10416;p71">
                  <a:extLst>
                    <a:ext uri="{FF2B5EF4-FFF2-40B4-BE49-F238E27FC236}">
                      <a16:creationId xmlns:a16="http://schemas.microsoft.com/office/drawing/2014/main" id="{72FF605A-1857-C338-5EE3-295418C820B9}"/>
                    </a:ext>
                  </a:extLst>
                </p:cNvPr>
                <p:cNvSpPr/>
                <p:nvPr/>
              </p:nvSpPr>
              <p:spPr>
                <a:xfrm>
                  <a:off x="4687819" y="3405539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1"/>
                      </a:moveTo>
                      <a:cubicBezTo>
                        <a:pt x="2226" y="1"/>
                        <a:pt x="1712" y="188"/>
                        <a:pt x="1295" y="606"/>
                      </a:cubicBezTo>
                      <a:cubicBezTo>
                        <a:pt x="0" y="1912"/>
                        <a:pt x="920" y="4126"/>
                        <a:pt x="2758" y="4126"/>
                      </a:cubicBezTo>
                      <a:cubicBezTo>
                        <a:pt x="3883" y="4114"/>
                        <a:pt x="4803" y="3195"/>
                        <a:pt x="4803" y="2070"/>
                      </a:cubicBezTo>
                      <a:cubicBezTo>
                        <a:pt x="4803" y="824"/>
                        <a:pt x="3787" y="1"/>
                        <a:pt x="2730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2" name="Google Shape;10417;p71">
                  <a:extLst>
                    <a:ext uri="{FF2B5EF4-FFF2-40B4-BE49-F238E27FC236}">
                      <a16:creationId xmlns:a16="http://schemas.microsoft.com/office/drawing/2014/main" id="{8DC71DF2-BCE7-F6B4-EE7D-0758550D7658}"/>
                    </a:ext>
                  </a:extLst>
                </p:cNvPr>
                <p:cNvSpPr/>
                <p:nvPr/>
              </p:nvSpPr>
              <p:spPr>
                <a:xfrm>
                  <a:off x="4702944" y="3415245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76" y="1"/>
                        <a:pt x="1" y="376"/>
                        <a:pt x="1" y="836"/>
                      </a:cubicBezTo>
                      <a:cubicBezTo>
                        <a:pt x="1" y="1295"/>
                        <a:pt x="376" y="1658"/>
                        <a:pt x="823" y="1658"/>
                      </a:cubicBezTo>
                      <a:cubicBezTo>
                        <a:pt x="1283" y="1658"/>
                        <a:pt x="1658" y="1295"/>
                        <a:pt x="1658" y="836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1" name="Google Shape;10418;p71">
                <a:extLst>
                  <a:ext uri="{FF2B5EF4-FFF2-40B4-BE49-F238E27FC236}">
                    <a16:creationId xmlns:a16="http://schemas.microsoft.com/office/drawing/2014/main" id="{6B5E946D-547A-4361-8341-E16062FDBEF1}"/>
                  </a:ext>
                </a:extLst>
              </p:cNvPr>
              <p:cNvGrpSpPr/>
              <p:nvPr/>
            </p:nvGrpSpPr>
            <p:grpSpPr>
              <a:xfrm>
                <a:off x="4923101" y="3444809"/>
                <a:ext cx="52813" cy="45318"/>
                <a:chOff x="4923101" y="3444809"/>
                <a:chExt cx="52813" cy="45318"/>
              </a:xfrm>
            </p:grpSpPr>
            <p:sp>
              <p:nvSpPr>
                <p:cNvPr id="629" name="Google Shape;10419;p71">
                  <a:extLst>
                    <a:ext uri="{FF2B5EF4-FFF2-40B4-BE49-F238E27FC236}">
                      <a16:creationId xmlns:a16="http://schemas.microsoft.com/office/drawing/2014/main" id="{99F94B69-46F1-F773-915B-7A31433D6A23}"/>
                    </a:ext>
                  </a:extLst>
                </p:cNvPr>
                <p:cNvSpPr/>
                <p:nvPr/>
              </p:nvSpPr>
              <p:spPr>
                <a:xfrm>
                  <a:off x="4923101" y="3444809"/>
                  <a:ext cx="52813" cy="453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15" h="5762" extrusionOk="0">
                      <a:moveTo>
                        <a:pt x="3823" y="1"/>
                      </a:moveTo>
                      <a:cubicBezTo>
                        <a:pt x="3117" y="1"/>
                        <a:pt x="2398" y="263"/>
                        <a:pt x="1815" y="851"/>
                      </a:cubicBezTo>
                      <a:cubicBezTo>
                        <a:pt x="1" y="2665"/>
                        <a:pt x="1283" y="5762"/>
                        <a:pt x="3847" y="5762"/>
                      </a:cubicBezTo>
                      <a:cubicBezTo>
                        <a:pt x="5432" y="5762"/>
                        <a:pt x="6714" y="4468"/>
                        <a:pt x="6714" y="2883"/>
                      </a:cubicBezTo>
                      <a:cubicBezTo>
                        <a:pt x="6714" y="1148"/>
                        <a:pt x="5298" y="1"/>
                        <a:pt x="382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" name="Google Shape;10420;p71">
                  <a:extLst>
                    <a:ext uri="{FF2B5EF4-FFF2-40B4-BE49-F238E27FC236}">
                      <a16:creationId xmlns:a16="http://schemas.microsoft.com/office/drawing/2014/main" id="{6E3F06A8-6710-75DB-212C-CBDF01AE9902}"/>
                    </a:ext>
                  </a:extLst>
                </p:cNvPr>
                <p:cNvSpPr/>
                <p:nvPr/>
              </p:nvSpPr>
              <p:spPr>
                <a:xfrm>
                  <a:off x="4936039" y="3454538"/>
                  <a:ext cx="30265" cy="25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48" h="3295" extrusionOk="0">
                      <a:moveTo>
                        <a:pt x="2202" y="1"/>
                      </a:moveTo>
                      <a:cubicBezTo>
                        <a:pt x="727" y="1"/>
                        <a:pt x="1" y="1779"/>
                        <a:pt x="1029" y="2807"/>
                      </a:cubicBezTo>
                      <a:cubicBezTo>
                        <a:pt x="1365" y="3144"/>
                        <a:pt x="1779" y="3294"/>
                        <a:pt x="2185" y="3294"/>
                      </a:cubicBezTo>
                      <a:cubicBezTo>
                        <a:pt x="3034" y="3294"/>
                        <a:pt x="3847" y="2636"/>
                        <a:pt x="3847" y="1646"/>
                      </a:cubicBezTo>
                      <a:cubicBezTo>
                        <a:pt x="3847" y="739"/>
                        <a:pt x="3110" y="1"/>
                        <a:pt x="220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2" name="Google Shape;10421;p71">
                <a:extLst>
                  <a:ext uri="{FF2B5EF4-FFF2-40B4-BE49-F238E27FC236}">
                    <a16:creationId xmlns:a16="http://schemas.microsoft.com/office/drawing/2014/main" id="{96D31BEA-CD00-EAF4-B946-C6086230F3E1}"/>
                  </a:ext>
                </a:extLst>
              </p:cNvPr>
              <p:cNvGrpSpPr/>
              <p:nvPr/>
            </p:nvGrpSpPr>
            <p:grpSpPr>
              <a:xfrm>
                <a:off x="4846040" y="3654750"/>
                <a:ext cx="31405" cy="26993"/>
                <a:chOff x="4846040" y="3654750"/>
                <a:chExt cx="31405" cy="26993"/>
              </a:xfrm>
            </p:grpSpPr>
            <p:sp>
              <p:nvSpPr>
                <p:cNvPr id="627" name="Google Shape;10422;p71">
                  <a:extLst>
                    <a:ext uri="{FF2B5EF4-FFF2-40B4-BE49-F238E27FC236}">
                      <a16:creationId xmlns:a16="http://schemas.microsoft.com/office/drawing/2014/main" id="{B99E81C4-E2F4-958A-2DAF-6D9DEE4D63B9}"/>
                    </a:ext>
                  </a:extLst>
                </p:cNvPr>
                <p:cNvSpPr/>
                <p:nvPr/>
              </p:nvSpPr>
              <p:spPr>
                <a:xfrm>
                  <a:off x="4846040" y="3654750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2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50" y="3432"/>
                        <a:pt x="2274" y="3432"/>
                      </a:cubicBezTo>
                      <a:cubicBezTo>
                        <a:pt x="3218" y="3432"/>
                        <a:pt x="3992" y="2658"/>
                        <a:pt x="3992" y="1714"/>
                      </a:cubicBezTo>
                      <a:cubicBezTo>
                        <a:pt x="3992" y="683"/>
                        <a:pt x="3150" y="0"/>
                        <a:pt x="227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" name="Google Shape;10423;p71">
                  <a:extLst>
                    <a:ext uri="{FF2B5EF4-FFF2-40B4-BE49-F238E27FC236}">
                      <a16:creationId xmlns:a16="http://schemas.microsoft.com/office/drawing/2014/main" id="{CB59FE21-1008-0E08-151E-1110F255B2DC}"/>
                    </a:ext>
                  </a:extLst>
                </p:cNvPr>
                <p:cNvSpPr/>
                <p:nvPr/>
              </p:nvSpPr>
              <p:spPr>
                <a:xfrm>
                  <a:off x="4858883" y="3664424"/>
                  <a:ext cx="8856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6" extrusionOk="0">
                      <a:moveTo>
                        <a:pt x="641" y="0"/>
                      </a:moveTo>
                      <a:cubicBezTo>
                        <a:pt x="218" y="0"/>
                        <a:pt x="0" y="520"/>
                        <a:pt x="303" y="835"/>
                      </a:cubicBezTo>
                      <a:cubicBezTo>
                        <a:pt x="400" y="932"/>
                        <a:pt x="519" y="975"/>
                        <a:pt x="636" y="975"/>
                      </a:cubicBezTo>
                      <a:cubicBezTo>
                        <a:pt x="885" y="975"/>
                        <a:pt x="1125" y="780"/>
                        <a:pt x="1125" y="484"/>
                      </a:cubicBezTo>
                      <a:cubicBezTo>
                        <a:pt x="1125" y="218"/>
                        <a:pt x="907" y="0"/>
                        <a:pt x="64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3" name="Google Shape;10424;p71">
                <a:extLst>
                  <a:ext uri="{FF2B5EF4-FFF2-40B4-BE49-F238E27FC236}">
                    <a16:creationId xmlns:a16="http://schemas.microsoft.com/office/drawing/2014/main" id="{44ECF366-A503-88BE-6184-2B732CD68793}"/>
                  </a:ext>
                </a:extLst>
              </p:cNvPr>
              <p:cNvGrpSpPr/>
              <p:nvPr/>
            </p:nvGrpSpPr>
            <p:grpSpPr>
              <a:xfrm>
                <a:off x="4925673" y="3691700"/>
                <a:ext cx="40253" cy="34472"/>
                <a:chOff x="4925673" y="3691700"/>
                <a:chExt cx="40253" cy="34472"/>
              </a:xfrm>
            </p:grpSpPr>
            <p:sp>
              <p:nvSpPr>
                <p:cNvPr id="625" name="Google Shape;10425;p71">
                  <a:extLst>
                    <a:ext uri="{FF2B5EF4-FFF2-40B4-BE49-F238E27FC236}">
                      <a16:creationId xmlns:a16="http://schemas.microsoft.com/office/drawing/2014/main" id="{93B0E004-E259-3686-CB54-5BE4825EE0C4}"/>
                    </a:ext>
                  </a:extLst>
                </p:cNvPr>
                <p:cNvSpPr/>
                <p:nvPr/>
              </p:nvSpPr>
              <p:spPr>
                <a:xfrm>
                  <a:off x="4925673" y="3691700"/>
                  <a:ext cx="40253" cy="344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" h="4383" extrusionOk="0">
                      <a:moveTo>
                        <a:pt x="2908" y="0"/>
                      </a:moveTo>
                      <a:cubicBezTo>
                        <a:pt x="2371" y="0"/>
                        <a:pt x="1825" y="200"/>
                        <a:pt x="1379" y="645"/>
                      </a:cubicBezTo>
                      <a:cubicBezTo>
                        <a:pt x="0" y="2024"/>
                        <a:pt x="968" y="4383"/>
                        <a:pt x="2915" y="4383"/>
                      </a:cubicBezTo>
                      <a:cubicBezTo>
                        <a:pt x="4125" y="4383"/>
                        <a:pt x="5105" y="3403"/>
                        <a:pt x="5117" y="2193"/>
                      </a:cubicBezTo>
                      <a:cubicBezTo>
                        <a:pt x="5109" y="875"/>
                        <a:pt x="4031" y="0"/>
                        <a:pt x="290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6" name="Google Shape;10426;p71">
                  <a:extLst>
                    <a:ext uri="{FF2B5EF4-FFF2-40B4-BE49-F238E27FC236}">
                      <a16:creationId xmlns:a16="http://schemas.microsoft.com/office/drawing/2014/main" id="{274982F7-F751-D005-FA24-B72FC5E3B9CC}"/>
                    </a:ext>
                  </a:extLst>
                </p:cNvPr>
                <p:cNvSpPr/>
                <p:nvPr/>
              </p:nvSpPr>
              <p:spPr>
                <a:xfrm>
                  <a:off x="4938516" y="3701334"/>
                  <a:ext cx="17704" cy="151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1" h="1931" extrusionOk="0">
                      <a:moveTo>
                        <a:pt x="1295" y="1"/>
                      </a:moveTo>
                      <a:cubicBezTo>
                        <a:pt x="436" y="1"/>
                        <a:pt x="0" y="1041"/>
                        <a:pt x="605" y="1646"/>
                      </a:cubicBezTo>
                      <a:cubicBezTo>
                        <a:pt x="801" y="1842"/>
                        <a:pt x="1043" y="1930"/>
                        <a:pt x="1281" y="1930"/>
                      </a:cubicBezTo>
                      <a:cubicBezTo>
                        <a:pt x="1775" y="1930"/>
                        <a:pt x="2250" y="1549"/>
                        <a:pt x="2250" y="968"/>
                      </a:cubicBezTo>
                      <a:cubicBezTo>
                        <a:pt x="2250" y="436"/>
                        <a:pt x="1827" y="1"/>
                        <a:pt x="129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4" name="Google Shape;10427;p71">
                <a:extLst>
                  <a:ext uri="{FF2B5EF4-FFF2-40B4-BE49-F238E27FC236}">
                    <a16:creationId xmlns:a16="http://schemas.microsoft.com/office/drawing/2014/main" id="{AE8E2021-CCAF-F1F1-06A5-8AF687D52C23}"/>
                  </a:ext>
                </a:extLst>
              </p:cNvPr>
              <p:cNvGrpSpPr/>
              <p:nvPr/>
            </p:nvGrpSpPr>
            <p:grpSpPr>
              <a:xfrm>
                <a:off x="4894653" y="3740848"/>
                <a:ext cx="31405" cy="26906"/>
                <a:chOff x="4894653" y="3740848"/>
                <a:chExt cx="31405" cy="26906"/>
              </a:xfrm>
            </p:grpSpPr>
            <p:sp>
              <p:nvSpPr>
                <p:cNvPr id="623" name="Google Shape;10428;p71">
                  <a:extLst>
                    <a:ext uri="{FF2B5EF4-FFF2-40B4-BE49-F238E27FC236}">
                      <a16:creationId xmlns:a16="http://schemas.microsoft.com/office/drawing/2014/main" id="{9D340EE6-648B-F6FF-00EE-944FE9D6121D}"/>
                    </a:ext>
                  </a:extLst>
                </p:cNvPr>
                <p:cNvSpPr/>
                <p:nvPr/>
              </p:nvSpPr>
              <p:spPr>
                <a:xfrm>
                  <a:off x="4894653" y="3740848"/>
                  <a:ext cx="31405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1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1" y="1582"/>
                        <a:pt x="763" y="3420"/>
                        <a:pt x="2287" y="3420"/>
                      </a:cubicBezTo>
                      <a:cubicBezTo>
                        <a:pt x="3230" y="3420"/>
                        <a:pt x="3993" y="2658"/>
                        <a:pt x="3993" y="1715"/>
                      </a:cubicBezTo>
                      <a:cubicBezTo>
                        <a:pt x="3993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4" name="Google Shape;10429;p71">
                  <a:extLst>
                    <a:ext uri="{FF2B5EF4-FFF2-40B4-BE49-F238E27FC236}">
                      <a16:creationId xmlns:a16="http://schemas.microsoft.com/office/drawing/2014/main" id="{611A6EE6-226F-10F6-C4C8-215A1A843B65}"/>
                    </a:ext>
                  </a:extLst>
                </p:cNvPr>
                <p:cNvSpPr/>
                <p:nvPr/>
              </p:nvSpPr>
              <p:spPr>
                <a:xfrm>
                  <a:off x="4907497" y="3750522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1"/>
                      </a:moveTo>
                      <a:cubicBezTo>
                        <a:pt x="218" y="1"/>
                        <a:pt x="1" y="521"/>
                        <a:pt x="303" y="823"/>
                      </a:cubicBezTo>
                      <a:cubicBezTo>
                        <a:pt x="406" y="922"/>
                        <a:pt x="531" y="967"/>
                        <a:pt x="652" y="967"/>
                      </a:cubicBezTo>
                      <a:cubicBezTo>
                        <a:pt x="902" y="967"/>
                        <a:pt x="1138" y="778"/>
                        <a:pt x="1138" y="485"/>
                      </a:cubicBezTo>
                      <a:cubicBezTo>
                        <a:pt x="1138" y="219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5" name="Google Shape;10430;p71">
                <a:extLst>
                  <a:ext uri="{FF2B5EF4-FFF2-40B4-BE49-F238E27FC236}">
                    <a16:creationId xmlns:a16="http://schemas.microsoft.com/office/drawing/2014/main" id="{8764C382-E12D-A613-82E1-24E7BD91D186}"/>
                  </a:ext>
                </a:extLst>
              </p:cNvPr>
              <p:cNvGrpSpPr/>
              <p:nvPr/>
            </p:nvGrpSpPr>
            <p:grpSpPr>
              <a:xfrm>
                <a:off x="4962300" y="3696348"/>
                <a:ext cx="38255" cy="32773"/>
                <a:chOff x="4962300" y="3696348"/>
                <a:chExt cx="38255" cy="32773"/>
              </a:xfrm>
            </p:grpSpPr>
            <p:sp>
              <p:nvSpPr>
                <p:cNvPr id="621" name="Google Shape;10431;p71">
                  <a:extLst>
                    <a:ext uri="{FF2B5EF4-FFF2-40B4-BE49-F238E27FC236}">
                      <a16:creationId xmlns:a16="http://schemas.microsoft.com/office/drawing/2014/main" id="{92100B55-169C-AAD1-5487-33A6F4D519C9}"/>
                    </a:ext>
                  </a:extLst>
                </p:cNvPr>
                <p:cNvSpPr/>
                <p:nvPr/>
              </p:nvSpPr>
              <p:spPr>
                <a:xfrm>
                  <a:off x="4962300" y="3696348"/>
                  <a:ext cx="38255" cy="32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4167" extrusionOk="0">
                      <a:moveTo>
                        <a:pt x="2767" y="1"/>
                      </a:moveTo>
                      <a:cubicBezTo>
                        <a:pt x="2259" y="1"/>
                        <a:pt x="1740" y="189"/>
                        <a:pt x="1319" y="611"/>
                      </a:cubicBezTo>
                      <a:cubicBezTo>
                        <a:pt x="0" y="1929"/>
                        <a:pt x="932" y="4167"/>
                        <a:pt x="2783" y="4167"/>
                      </a:cubicBezTo>
                      <a:cubicBezTo>
                        <a:pt x="3932" y="4167"/>
                        <a:pt x="4863" y="3236"/>
                        <a:pt x="4863" y="2086"/>
                      </a:cubicBezTo>
                      <a:cubicBezTo>
                        <a:pt x="4863" y="833"/>
                        <a:pt x="3836" y="1"/>
                        <a:pt x="276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2" name="Google Shape;10432;p71">
                  <a:extLst>
                    <a:ext uri="{FF2B5EF4-FFF2-40B4-BE49-F238E27FC236}">
                      <a16:creationId xmlns:a16="http://schemas.microsoft.com/office/drawing/2014/main" id="{0829990F-5E63-A191-EEA8-BAF9D60F892A}"/>
                    </a:ext>
                  </a:extLst>
                </p:cNvPr>
                <p:cNvSpPr/>
                <p:nvPr/>
              </p:nvSpPr>
              <p:spPr>
                <a:xfrm>
                  <a:off x="4975238" y="3706093"/>
                  <a:ext cx="15612" cy="133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5" h="1702" extrusionOk="0">
                      <a:moveTo>
                        <a:pt x="1138" y="1"/>
                      </a:moveTo>
                      <a:cubicBezTo>
                        <a:pt x="388" y="1"/>
                        <a:pt x="1" y="908"/>
                        <a:pt x="533" y="1452"/>
                      </a:cubicBezTo>
                      <a:cubicBezTo>
                        <a:pt x="709" y="1624"/>
                        <a:pt x="923" y="1702"/>
                        <a:pt x="1132" y="1702"/>
                      </a:cubicBezTo>
                      <a:cubicBezTo>
                        <a:pt x="1569" y="1702"/>
                        <a:pt x="1984" y="1363"/>
                        <a:pt x="1984" y="847"/>
                      </a:cubicBezTo>
                      <a:cubicBezTo>
                        <a:pt x="1984" y="376"/>
                        <a:pt x="1609" y="1"/>
                        <a:pt x="1138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6" name="Google Shape;10433;p71">
                <a:extLst>
                  <a:ext uri="{FF2B5EF4-FFF2-40B4-BE49-F238E27FC236}">
                    <a16:creationId xmlns:a16="http://schemas.microsoft.com/office/drawing/2014/main" id="{07D9ABB2-6DF1-455C-DB34-A304CB15EA1B}"/>
                  </a:ext>
                </a:extLst>
              </p:cNvPr>
              <p:cNvGrpSpPr/>
              <p:nvPr/>
            </p:nvGrpSpPr>
            <p:grpSpPr>
              <a:xfrm>
                <a:off x="4980185" y="3743349"/>
                <a:ext cx="31499" cy="26969"/>
                <a:chOff x="4980185" y="3743349"/>
                <a:chExt cx="31499" cy="26969"/>
              </a:xfrm>
            </p:grpSpPr>
            <p:sp>
              <p:nvSpPr>
                <p:cNvPr id="619" name="Google Shape;10434;p71">
                  <a:extLst>
                    <a:ext uri="{FF2B5EF4-FFF2-40B4-BE49-F238E27FC236}">
                      <a16:creationId xmlns:a16="http://schemas.microsoft.com/office/drawing/2014/main" id="{BE2B7D53-2658-9B70-17BF-AEA7582995E2}"/>
                    </a:ext>
                  </a:extLst>
                </p:cNvPr>
                <p:cNvSpPr/>
                <p:nvPr/>
              </p:nvSpPr>
              <p:spPr>
                <a:xfrm>
                  <a:off x="4980185" y="3743349"/>
                  <a:ext cx="31499" cy="26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9" extrusionOk="0">
                      <a:moveTo>
                        <a:pt x="2274" y="0"/>
                      </a:moveTo>
                      <a:cubicBezTo>
                        <a:pt x="1855" y="0"/>
                        <a:pt x="1427" y="155"/>
                        <a:pt x="1077" y="501"/>
                      </a:cubicBezTo>
                      <a:cubicBezTo>
                        <a:pt x="1" y="1578"/>
                        <a:pt x="763" y="3429"/>
                        <a:pt x="2287" y="3429"/>
                      </a:cubicBezTo>
                      <a:cubicBezTo>
                        <a:pt x="3230" y="3429"/>
                        <a:pt x="3993" y="2667"/>
                        <a:pt x="4005" y="1723"/>
                      </a:cubicBezTo>
                      <a:cubicBezTo>
                        <a:pt x="4005" y="689"/>
                        <a:pt x="3158" y="0"/>
                        <a:pt x="227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0" name="Google Shape;10435;p71">
                  <a:extLst>
                    <a:ext uri="{FF2B5EF4-FFF2-40B4-BE49-F238E27FC236}">
                      <a16:creationId xmlns:a16="http://schemas.microsoft.com/office/drawing/2014/main" id="{06A4D680-4BAB-32AB-D9C4-1AC203A46A8F}"/>
                    </a:ext>
                  </a:extLst>
                </p:cNvPr>
                <p:cNvSpPr/>
                <p:nvPr/>
              </p:nvSpPr>
              <p:spPr>
                <a:xfrm>
                  <a:off x="4993123" y="3753094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0"/>
                      </a:moveTo>
                      <a:cubicBezTo>
                        <a:pt x="206" y="0"/>
                        <a:pt x="1" y="521"/>
                        <a:pt x="303" y="823"/>
                      </a:cubicBezTo>
                      <a:cubicBezTo>
                        <a:pt x="402" y="922"/>
                        <a:pt x="524" y="966"/>
                        <a:pt x="644" y="966"/>
                      </a:cubicBezTo>
                      <a:cubicBezTo>
                        <a:pt x="890" y="966"/>
                        <a:pt x="1126" y="777"/>
                        <a:pt x="1126" y="484"/>
                      </a:cubicBezTo>
                      <a:cubicBezTo>
                        <a:pt x="1126" y="218"/>
                        <a:pt x="908" y="0"/>
                        <a:pt x="64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7" name="Google Shape;10436;p71">
                <a:extLst>
                  <a:ext uri="{FF2B5EF4-FFF2-40B4-BE49-F238E27FC236}">
                    <a16:creationId xmlns:a16="http://schemas.microsoft.com/office/drawing/2014/main" id="{B3F0C5D0-5A4B-9091-60F6-B92A20EA9DB3}"/>
                  </a:ext>
                </a:extLst>
              </p:cNvPr>
              <p:cNvGrpSpPr/>
              <p:nvPr/>
            </p:nvGrpSpPr>
            <p:grpSpPr>
              <a:xfrm>
                <a:off x="5013768" y="3734312"/>
                <a:ext cx="31499" cy="26969"/>
                <a:chOff x="5013768" y="3734312"/>
                <a:chExt cx="31499" cy="26969"/>
              </a:xfrm>
            </p:grpSpPr>
            <p:sp>
              <p:nvSpPr>
                <p:cNvPr id="617" name="Google Shape;10437;p71">
                  <a:extLst>
                    <a:ext uri="{FF2B5EF4-FFF2-40B4-BE49-F238E27FC236}">
                      <a16:creationId xmlns:a16="http://schemas.microsoft.com/office/drawing/2014/main" id="{1CD744DC-88CB-A3CD-9C6D-8D0E3261604A}"/>
                    </a:ext>
                  </a:extLst>
                </p:cNvPr>
                <p:cNvSpPr/>
                <p:nvPr/>
              </p:nvSpPr>
              <p:spPr>
                <a:xfrm>
                  <a:off x="5013768" y="3734312"/>
                  <a:ext cx="31499" cy="26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9" extrusionOk="0">
                      <a:moveTo>
                        <a:pt x="2281" y="1"/>
                      </a:moveTo>
                      <a:cubicBezTo>
                        <a:pt x="1858" y="1"/>
                        <a:pt x="1428" y="159"/>
                        <a:pt x="1077" y="513"/>
                      </a:cubicBezTo>
                      <a:cubicBezTo>
                        <a:pt x="1" y="1590"/>
                        <a:pt x="775" y="3429"/>
                        <a:pt x="2299" y="3429"/>
                      </a:cubicBezTo>
                      <a:cubicBezTo>
                        <a:pt x="3231" y="3417"/>
                        <a:pt x="3993" y="2655"/>
                        <a:pt x="4005" y="1711"/>
                      </a:cubicBezTo>
                      <a:cubicBezTo>
                        <a:pt x="3997" y="682"/>
                        <a:pt x="3157" y="1"/>
                        <a:pt x="228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8" name="Google Shape;10438;p71">
                  <a:extLst>
                    <a:ext uri="{FF2B5EF4-FFF2-40B4-BE49-F238E27FC236}">
                      <a16:creationId xmlns:a16="http://schemas.microsoft.com/office/drawing/2014/main" id="{8F1D1F7D-C58C-EC64-A734-3A0D8E064D51}"/>
                    </a:ext>
                  </a:extLst>
                </p:cNvPr>
                <p:cNvSpPr/>
                <p:nvPr/>
              </p:nvSpPr>
              <p:spPr>
                <a:xfrm>
                  <a:off x="5028043" y="3743963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8" name="Google Shape;10439;p71">
                <a:extLst>
                  <a:ext uri="{FF2B5EF4-FFF2-40B4-BE49-F238E27FC236}">
                    <a16:creationId xmlns:a16="http://schemas.microsoft.com/office/drawing/2014/main" id="{9FDE5ACC-864D-D537-0D47-D87D83E8DD19}"/>
                  </a:ext>
                </a:extLst>
              </p:cNvPr>
              <p:cNvGrpSpPr/>
              <p:nvPr/>
            </p:nvGrpSpPr>
            <p:grpSpPr>
              <a:xfrm>
                <a:off x="5036703" y="3764545"/>
                <a:ext cx="31499" cy="26898"/>
                <a:chOff x="5036703" y="3764545"/>
                <a:chExt cx="31499" cy="26898"/>
              </a:xfrm>
            </p:grpSpPr>
            <p:sp>
              <p:nvSpPr>
                <p:cNvPr id="615" name="Google Shape;10440;p71">
                  <a:extLst>
                    <a:ext uri="{FF2B5EF4-FFF2-40B4-BE49-F238E27FC236}">
                      <a16:creationId xmlns:a16="http://schemas.microsoft.com/office/drawing/2014/main" id="{3D1C2766-087C-FEC5-B26C-BC601FC7B803}"/>
                    </a:ext>
                  </a:extLst>
                </p:cNvPr>
                <p:cNvSpPr/>
                <p:nvPr/>
              </p:nvSpPr>
              <p:spPr>
                <a:xfrm>
                  <a:off x="5036703" y="3764545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4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19"/>
                        <a:pt x="2298" y="3419"/>
                      </a:cubicBezTo>
                      <a:cubicBezTo>
                        <a:pt x="3242" y="3419"/>
                        <a:pt x="4004" y="2657"/>
                        <a:pt x="4004" y="1714"/>
                      </a:cubicBezTo>
                      <a:cubicBezTo>
                        <a:pt x="4004" y="682"/>
                        <a:pt x="3162" y="0"/>
                        <a:pt x="228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6" name="Google Shape;10441;p71">
                  <a:extLst>
                    <a:ext uri="{FF2B5EF4-FFF2-40B4-BE49-F238E27FC236}">
                      <a16:creationId xmlns:a16="http://schemas.microsoft.com/office/drawing/2014/main" id="{281267E5-B364-1B50-1220-E5171DE87216}"/>
                    </a:ext>
                  </a:extLst>
                </p:cNvPr>
                <p:cNvSpPr/>
                <p:nvPr/>
              </p:nvSpPr>
              <p:spPr>
                <a:xfrm>
                  <a:off x="5049641" y="3774211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53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9"/>
                        <a:pt x="920" y="1"/>
                        <a:pt x="65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39" name="Google Shape;10442;p71">
                <a:extLst>
                  <a:ext uri="{FF2B5EF4-FFF2-40B4-BE49-F238E27FC236}">
                    <a16:creationId xmlns:a16="http://schemas.microsoft.com/office/drawing/2014/main" id="{93821B32-195C-1DCE-6CC7-68EE12E7D05C}"/>
                  </a:ext>
                </a:extLst>
              </p:cNvPr>
              <p:cNvGrpSpPr/>
              <p:nvPr/>
            </p:nvGrpSpPr>
            <p:grpSpPr>
              <a:xfrm>
                <a:off x="4953546" y="3768352"/>
                <a:ext cx="31405" cy="26898"/>
                <a:chOff x="4953546" y="3768352"/>
                <a:chExt cx="31405" cy="26898"/>
              </a:xfrm>
            </p:grpSpPr>
            <p:sp>
              <p:nvSpPr>
                <p:cNvPr id="613" name="Google Shape;10443;p71">
                  <a:extLst>
                    <a:ext uri="{FF2B5EF4-FFF2-40B4-BE49-F238E27FC236}">
                      <a16:creationId xmlns:a16="http://schemas.microsoft.com/office/drawing/2014/main" id="{33FBD302-DA75-E8A3-74E1-EF15E11D65EC}"/>
                    </a:ext>
                  </a:extLst>
                </p:cNvPr>
                <p:cNvSpPr/>
                <p:nvPr/>
              </p:nvSpPr>
              <p:spPr>
                <a:xfrm>
                  <a:off x="4953546" y="3768352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1" y="0"/>
                      </a:moveTo>
                      <a:cubicBezTo>
                        <a:pt x="1852" y="0"/>
                        <a:pt x="1425" y="156"/>
                        <a:pt x="1077" y="504"/>
                      </a:cubicBezTo>
                      <a:cubicBezTo>
                        <a:pt x="1" y="1581"/>
                        <a:pt x="751" y="3419"/>
                        <a:pt x="2287" y="3419"/>
                      </a:cubicBezTo>
                      <a:cubicBezTo>
                        <a:pt x="3218" y="3419"/>
                        <a:pt x="3992" y="2657"/>
                        <a:pt x="3992" y="1726"/>
                      </a:cubicBezTo>
                      <a:cubicBezTo>
                        <a:pt x="3992" y="686"/>
                        <a:pt x="3150" y="0"/>
                        <a:pt x="227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4" name="Google Shape;10444;p71">
                  <a:extLst>
                    <a:ext uri="{FF2B5EF4-FFF2-40B4-BE49-F238E27FC236}">
                      <a16:creationId xmlns:a16="http://schemas.microsoft.com/office/drawing/2014/main" id="{E78FD135-E6F9-0B6B-6556-65019C597627}"/>
                    </a:ext>
                  </a:extLst>
                </p:cNvPr>
                <p:cNvSpPr/>
                <p:nvPr/>
              </p:nvSpPr>
              <p:spPr>
                <a:xfrm>
                  <a:off x="4966390" y="3778018"/>
                  <a:ext cx="8950" cy="7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7" extrusionOk="0">
                      <a:moveTo>
                        <a:pt x="654" y="1"/>
                      </a:moveTo>
                      <a:cubicBezTo>
                        <a:pt x="218" y="1"/>
                        <a:pt x="1" y="533"/>
                        <a:pt x="303" y="835"/>
                      </a:cubicBezTo>
                      <a:cubicBezTo>
                        <a:pt x="404" y="933"/>
                        <a:pt x="527" y="976"/>
                        <a:pt x="647" y="976"/>
                      </a:cubicBezTo>
                      <a:cubicBezTo>
                        <a:pt x="899" y="976"/>
                        <a:pt x="1138" y="784"/>
                        <a:pt x="1138" y="497"/>
                      </a:cubicBezTo>
                      <a:cubicBezTo>
                        <a:pt x="1138" y="218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0" name="Google Shape;10445;p71">
                <a:extLst>
                  <a:ext uri="{FF2B5EF4-FFF2-40B4-BE49-F238E27FC236}">
                    <a16:creationId xmlns:a16="http://schemas.microsoft.com/office/drawing/2014/main" id="{69AC0CB0-38A0-9E38-6244-E5421338F1CE}"/>
                  </a:ext>
                </a:extLst>
              </p:cNvPr>
              <p:cNvGrpSpPr/>
              <p:nvPr/>
            </p:nvGrpSpPr>
            <p:grpSpPr>
              <a:xfrm>
                <a:off x="4964770" y="3814016"/>
                <a:ext cx="31499" cy="26993"/>
                <a:chOff x="4964770" y="3814016"/>
                <a:chExt cx="31499" cy="26993"/>
              </a:xfrm>
            </p:grpSpPr>
            <p:sp>
              <p:nvSpPr>
                <p:cNvPr id="611" name="Google Shape;10446;p71">
                  <a:extLst>
                    <a:ext uri="{FF2B5EF4-FFF2-40B4-BE49-F238E27FC236}">
                      <a16:creationId xmlns:a16="http://schemas.microsoft.com/office/drawing/2014/main" id="{09260E84-A666-2C68-5FC0-FBDD1465579A}"/>
                    </a:ext>
                  </a:extLst>
                </p:cNvPr>
                <p:cNvSpPr/>
                <p:nvPr/>
              </p:nvSpPr>
              <p:spPr>
                <a:xfrm>
                  <a:off x="4964770" y="3814016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76" y="0"/>
                      </a:moveTo>
                      <a:cubicBezTo>
                        <a:pt x="1855" y="0"/>
                        <a:pt x="1426" y="156"/>
                        <a:pt x="1078" y="504"/>
                      </a:cubicBezTo>
                      <a:cubicBezTo>
                        <a:pt x="1" y="1581"/>
                        <a:pt x="763" y="3432"/>
                        <a:pt x="2287" y="3432"/>
                      </a:cubicBezTo>
                      <a:cubicBezTo>
                        <a:pt x="3231" y="3432"/>
                        <a:pt x="3993" y="2658"/>
                        <a:pt x="4005" y="1714"/>
                      </a:cubicBezTo>
                      <a:cubicBezTo>
                        <a:pt x="4005" y="683"/>
                        <a:pt x="3158" y="0"/>
                        <a:pt x="227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2" name="Google Shape;10447;p71">
                  <a:extLst>
                    <a:ext uri="{FF2B5EF4-FFF2-40B4-BE49-F238E27FC236}">
                      <a16:creationId xmlns:a16="http://schemas.microsoft.com/office/drawing/2014/main" id="{6905EDCF-2AC4-7C1B-DC38-515C0BD08F3B}"/>
                    </a:ext>
                  </a:extLst>
                </p:cNvPr>
                <p:cNvSpPr/>
                <p:nvPr/>
              </p:nvSpPr>
              <p:spPr>
                <a:xfrm>
                  <a:off x="4977715" y="3823690"/>
                  <a:ext cx="8856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6" extrusionOk="0">
                      <a:moveTo>
                        <a:pt x="641" y="0"/>
                      </a:moveTo>
                      <a:cubicBezTo>
                        <a:pt x="206" y="0"/>
                        <a:pt x="0" y="520"/>
                        <a:pt x="303" y="835"/>
                      </a:cubicBezTo>
                      <a:cubicBezTo>
                        <a:pt x="399" y="932"/>
                        <a:pt x="519" y="975"/>
                        <a:pt x="636" y="975"/>
                      </a:cubicBezTo>
                      <a:cubicBezTo>
                        <a:pt x="885" y="975"/>
                        <a:pt x="1125" y="780"/>
                        <a:pt x="1125" y="484"/>
                      </a:cubicBezTo>
                      <a:cubicBezTo>
                        <a:pt x="1125" y="218"/>
                        <a:pt x="907" y="0"/>
                        <a:pt x="64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1" name="Google Shape;10448;p71">
                <a:extLst>
                  <a:ext uri="{FF2B5EF4-FFF2-40B4-BE49-F238E27FC236}">
                    <a16:creationId xmlns:a16="http://schemas.microsoft.com/office/drawing/2014/main" id="{A7EAE194-2EF3-7628-37F5-3F0AF4B60C1A}"/>
                  </a:ext>
                </a:extLst>
              </p:cNvPr>
              <p:cNvGrpSpPr/>
              <p:nvPr/>
            </p:nvGrpSpPr>
            <p:grpSpPr>
              <a:xfrm>
                <a:off x="4923290" y="3800504"/>
                <a:ext cx="31468" cy="26898"/>
                <a:chOff x="4923290" y="3800504"/>
                <a:chExt cx="31468" cy="26898"/>
              </a:xfrm>
            </p:grpSpPr>
            <p:sp>
              <p:nvSpPr>
                <p:cNvPr id="609" name="Google Shape;10449;p71">
                  <a:extLst>
                    <a:ext uri="{FF2B5EF4-FFF2-40B4-BE49-F238E27FC236}">
                      <a16:creationId xmlns:a16="http://schemas.microsoft.com/office/drawing/2014/main" id="{B26EC9CD-34C0-2D3C-772C-6ED67B09E0D7}"/>
                    </a:ext>
                  </a:extLst>
                </p:cNvPr>
                <p:cNvSpPr/>
                <p:nvPr/>
              </p:nvSpPr>
              <p:spPr>
                <a:xfrm>
                  <a:off x="4923290" y="3800504"/>
                  <a:ext cx="31468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1" h="3420" extrusionOk="0">
                      <a:moveTo>
                        <a:pt x="2276" y="1"/>
                      </a:moveTo>
                      <a:cubicBezTo>
                        <a:pt x="1855" y="1"/>
                        <a:pt x="1426" y="156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3993" y="2658"/>
                        <a:pt x="3993" y="1714"/>
                      </a:cubicBezTo>
                      <a:cubicBezTo>
                        <a:pt x="4001" y="683"/>
                        <a:pt x="3156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0" name="Google Shape;10450;p71">
                  <a:extLst>
                    <a:ext uri="{FF2B5EF4-FFF2-40B4-BE49-F238E27FC236}">
                      <a16:creationId xmlns:a16="http://schemas.microsoft.com/office/drawing/2014/main" id="{14F38E45-6988-4574-A54D-B905CA4EA504}"/>
                    </a:ext>
                  </a:extLst>
                </p:cNvPr>
                <p:cNvSpPr/>
                <p:nvPr/>
              </p:nvSpPr>
              <p:spPr>
                <a:xfrm>
                  <a:off x="4937470" y="3810178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2" name="Google Shape;10451;p71">
                <a:extLst>
                  <a:ext uri="{FF2B5EF4-FFF2-40B4-BE49-F238E27FC236}">
                    <a16:creationId xmlns:a16="http://schemas.microsoft.com/office/drawing/2014/main" id="{1A513ECC-F315-5563-5512-BC02E0B0C6D8}"/>
                  </a:ext>
                </a:extLst>
              </p:cNvPr>
              <p:cNvGrpSpPr/>
              <p:nvPr/>
            </p:nvGrpSpPr>
            <p:grpSpPr>
              <a:xfrm>
                <a:off x="5108534" y="3650943"/>
                <a:ext cx="31405" cy="26993"/>
                <a:chOff x="5108534" y="3650943"/>
                <a:chExt cx="31405" cy="26993"/>
              </a:xfrm>
            </p:grpSpPr>
            <p:sp>
              <p:nvSpPr>
                <p:cNvPr id="607" name="Google Shape;10452;p71">
                  <a:extLst>
                    <a:ext uri="{FF2B5EF4-FFF2-40B4-BE49-F238E27FC236}">
                      <a16:creationId xmlns:a16="http://schemas.microsoft.com/office/drawing/2014/main" id="{4774B094-BFCD-CF48-EE9B-FA07487B9BC9}"/>
                    </a:ext>
                  </a:extLst>
                </p:cNvPr>
                <p:cNvSpPr/>
                <p:nvPr/>
              </p:nvSpPr>
              <p:spPr>
                <a:xfrm>
                  <a:off x="5108534" y="3650943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2" y="1"/>
                      </a:moveTo>
                      <a:cubicBezTo>
                        <a:pt x="1853" y="1"/>
                        <a:pt x="1425" y="156"/>
                        <a:pt x="1077" y="505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32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8" name="Google Shape;10453;p71">
                  <a:extLst>
                    <a:ext uri="{FF2B5EF4-FFF2-40B4-BE49-F238E27FC236}">
                      <a16:creationId xmlns:a16="http://schemas.microsoft.com/office/drawing/2014/main" id="{D13201FF-875A-53BA-6178-B314DB356FDF}"/>
                    </a:ext>
                  </a:extLst>
                </p:cNvPr>
                <p:cNvSpPr/>
                <p:nvPr/>
              </p:nvSpPr>
              <p:spPr>
                <a:xfrm>
                  <a:off x="5122707" y="3660617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0"/>
                      </a:moveTo>
                      <a:cubicBezTo>
                        <a:pt x="218" y="0"/>
                        <a:pt x="1" y="218"/>
                        <a:pt x="1" y="484"/>
                      </a:cubicBezTo>
                      <a:cubicBezTo>
                        <a:pt x="1" y="750"/>
                        <a:pt x="218" y="968"/>
                        <a:pt x="484" y="968"/>
                      </a:cubicBezTo>
                      <a:cubicBezTo>
                        <a:pt x="751" y="968"/>
                        <a:pt x="968" y="750"/>
                        <a:pt x="968" y="484"/>
                      </a:cubicBezTo>
                      <a:cubicBezTo>
                        <a:pt x="968" y="218"/>
                        <a:pt x="751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3" name="Google Shape;10454;p71">
                <a:extLst>
                  <a:ext uri="{FF2B5EF4-FFF2-40B4-BE49-F238E27FC236}">
                    <a16:creationId xmlns:a16="http://schemas.microsoft.com/office/drawing/2014/main" id="{4EDA637B-8875-E7F0-D2D8-04A88079B6DB}"/>
                  </a:ext>
                </a:extLst>
              </p:cNvPr>
              <p:cNvGrpSpPr/>
              <p:nvPr/>
            </p:nvGrpSpPr>
            <p:grpSpPr>
              <a:xfrm>
                <a:off x="5119380" y="3760739"/>
                <a:ext cx="31499" cy="26993"/>
                <a:chOff x="5119380" y="3760739"/>
                <a:chExt cx="31499" cy="26993"/>
              </a:xfrm>
            </p:grpSpPr>
            <p:sp>
              <p:nvSpPr>
                <p:cNvPr id="605" name="Google Shape;10455;p71">
                  <a:extLst>
                    <a:ext uri="{FF2B5EF4-FFF2-40B4-BE49-F238E27FC236}">
                      <a16:creationId xmlns:a16="http://schemas.microsoft.com/office/drawing/2014/main" id="{A778F316-02D0-EB01-C7B8-DF63B776262B}"/>
                    </a:ext>
                  </a:extLst>
                </p:cNvPr>
                <p:cNvSpPr/>
                <p:nvPr/>
              </p:nvSpPr>
              <p:spPr>
                <a:xfrm>
                  <a:off x="5119380" y="3760739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75" y="0"/>
                      </a:moveTo>
                      <a:cubicBezTo>
                        <a:pt x="1854" y="0"/>
                        <a:pt x="1425" y="156"/>
                        <a:pt x="1077" y="504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20"/>
                        <a:pt x="3992" y="2657"/>
                        <a:pt x="4004" y="1714"/>
                      </a:cubicBezTo>
                      <a:cubicBezTo>
                        <a:pt x="4004" y="683"/>
                        <a:pt x="3157" y="0"/>
                        <a:pt x="227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6" name="Google Shape;10456;p71">
                  <a:extLst>
                    <a:ext uri="{FF2B5EF4-FFF2-40B4-BE49-F238E27FC236}">
                      <a16:creationId xmlns:a16="http://schemas.microsoft.com/office/drawing/2014/main" id="{41E85EE7-8A86-8B88-F49D-DC810416FB21}"/>
                    </a:ext>
                  </a:extLst>
                </p:cNvPr>
                <p:cNvSpPr/>
                <p:nvPr/>
              </p:nvSpPr>
              <p:spPr>
                <a:xfrm>
                  <a:off x="5132318" y="3770405"/>
                  <a:ext cx="8856" cy="76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3" extrusionOk="0">
                      <a:moveTo>
                        <a:pt x="641" y="1"/>
                      </a:moveTo>
                      <a:cubicBezTo>
                        <a:pt x="206" y="1"/>
                        <a:pt x="0" y="521"/>
                        <a:pt x="303" y="824"/>
                      </a:cubicBezTo>
                      <a:cubicBezTo>
                        <a:pt x="402" y="926"/>
                        <a:pt x="524" y="972"/>
                        <a:pt x="644" y="972"/>
                      </a:cubicBezTo>
                      <a:cubicBezTo>
                        <a:pt x="890" y="972"/>
                        <a:pt x="1125" y="778"/>
                        <a:pt x="1125" y="485"/>
                      </a:cubicBezTo>
                      <a:cubicBezTo>
                        <a:pt x="1125" y="219"/>
                        <a:pt x="908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4" name="Google Shape;10457;p71">
                <a:extLst>
                  <a:ext uri="{FF2B5EF4-FFF2-40B4-BE49-F238E27FC236}">
                    <a16:creationId xmlns:a16="http://schemas.microsoft.com/office/drawing/2014/main" id="{EF383F18-E2B6-9D20-4EB9-3F9FF4AB7FED}"/>
                  </a:ext>
                </a:extLst>
              </p:cNvPr>
              <p:cNvGrpSpPr/>
              <p:nvPr/>
            </p:nvGrpSpPr>
            <p:grpSpPr>
              <a:xfrm>
                <a:off x="5119380" y="3788235"/>
                <a:ext cx="31499" cy="26993"/>
                <a:chOff x="5119380" y="3788235"/>
                <a:chExt cx="31499" cy="26993"/>
              </a:xfrm>
            </p:grpSpPr>
            <p:sp>
              <p:nvSpPr>
                <p:cNvPr id="603" name="Google Shape;10458;p71">
                  <a:extLst>
                    <a:ext uri="{FF2B5EF4-FFF2-40B4-BE49-F238E27FC236}">
                      <a16:creationId xmlns:a16="http://schemas.microsoft.com/office/drawing/2014/main" id="{D547D1D8-3E09-7AD9-F63E-53DD0676B37E}"/>
                    </a:ext>
                  </a:extLst>
                </p:cNvPr>
                <p:cNvSpPr/>
                <p:nvPr/>
              </p:nvSpPr>
              <p:spPr>
                <a:xfrm>
                  <a:off x="5119380" y="3788235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75" y="0"/>
                      </a:moveTo>
                      <a:cubicBezTo>
                        <a:pt x="1854" y="0"/>
                        <a:pt x="1425" y="156"/>
                        <a:pt x="1077" y="504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19"/>
                        <a:pt x="3992" y="2657"/>
                        <a:pt x="4004" y="1714"/>
                      </a:cubicBezTo>
                      <a:cubicBezTo>
                        <a:pt x="4004" y="683"/>
                        <a:pt x="3157" y="0"/>
                        <a:pt x="227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4" name="Google Shape;10459;p71">
                  <a:extLst>
                    <a:ext uri="{FF2B5EF4-FFF2-40B4-BE49-F238E27FC236}">
                      <a16:creationId xmlns:a16="http://schemas.microsoft.com/office/drawing/2014/main" id="{46AA6D79-4C25-FAA5-457C-835F78E25502}"/>
                    </a:ext>
                  </a:extLst>
                </p:cNvPr>
                <p:cNvSpPr/>
                <p:nvPr/>
              </p:nvSpPr>
              <p:spPr>
                <a:xfrm>
                  <a:off x="5132318" y="3797901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1" y="1"/>
                      </a:moveTo>
                      <a:cubicBezTo>
                        <a:pt x="206" y="1"/>
                        <a:pt x="0" y="521"/>
                        <a:pt x="303" y="824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9"/>
                        <a:pt x="908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5" name="Google Shape;10460;p71">
                <a:extLst>
                  <a:ext uri="{FF2B5EF4-FFF2-40B4-BE49-F238E27FC236}">
                    <a16:creationId xmlns:a16="http://schemas.microsoft.com/office/drawing/2014/main" id="{3695C1CE-F9F6-D21C-2D6D-1CEE68CD27AF}"/>
                  </a:ext>
                </a:extLst>
              </p:cNvPr>
              <p:cNvGrpSpPr/>
              <p:nvPr/>
            </p:nvGrpSpPr>
            <p:grpSpPr>
              <a:xfrm>
                <a:off x="5158005" y="3875284"/>
                <a:ext cx="31405" cy="27001"/>
                <a:chOff x="5158005" y="3875284"/>
                <a:chExt cx="31405" cy="27001"/>
              </a:xfrm>
            </p:grpSpPr>
            <p:sp>
              <p:nvSpPr>
                <p:cNvPr id="601" name="Google Shape;10461;p71">
                  <a:extLst>
                    <a:ext uri="{FF2B5EF4-FFF2-40B4-BE49-F238E27FC236}">
                      <a16:creationId xmlns:a16="http://schemas.microsoft.com/office/drawing/2014/main" id="{30B97D64-9A4B-4299-DF56-3F872A171045}"/>
                    </a:ext>
                  </a:extLst>
                </p:cNvPr>
                <p:cNvSpPr/>
                <p:nvPr/>
              </p:nvSpPr>
              <p:spPr>
                <a:xfrm>
                  <a:off x="5158005" y="3875284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3" y="3432"/>
                        <a:pt x="2287" y="3432"/>
                      </a:cubicBezTo>
                      <a:cubicBezTo>
                        <a:pt x="3230" y="3432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2" name="Google Shape;10462;p71">
                  <a:extLst>
                    <a:ext uri="{FF2B5EF4-FFF2-40B4-BE49-F238E27FC236}">
                      <a16:creationId xmlns:a16="http://schemas.microsoft.com/office/drawing/2014/main" id="{BB907C00-5C27-97FF-0F66-EBA9C808AA9A}"/>
                    </a:ext>
                  </a:extLst>
                </p:cNvPr>
                <p:cNvSpPr/>
                <p:nvPr/>
              </p:nvSpPr>
              <p:spPr>
                <a:xfrm>
                  <a:off x="5170848" y="3884958"/>
                  <a:ext cx="8950" cy="7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2" extrusionOk="0">
                      <a:moveTo>
                        <a:pt x="654" y="0"/>
                      </a:moveTo>
                      <a:cubicBezTo>
                        <a:pt x="218" y="0"/>
                        <a:pt x="1" y="521"/>
                        <a:pt x="303" y="823"/>
                      </a:cubicBezTo>
                      <a:cubicBezTo>
                        <a:pt x="406" y="926"/>
                        <a:pt x="531" y="972"/>
                        <a:pt x="652" y="972"/>
                      </a:cubicBezTo>
                      <a:cubicBezTo>
                        <a:pt x="902" y="972"/>
                        <a:pt x="1138" y="777"/>
                        <a:pt x="1138" y="484"/>
                      </a:cubicBezTo>
                      <a:cubicBezTo>
                        <a:pt x="1138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6" name="Google Shape;10463;p71">
                <a:extLst>
                  <a:ext uri="{FF2B5EF4-FFF2-40B4-BE49-F238E27FC236}">
                    <a16:creationId xmlns:a16="http://schemas.microsoft.com/office/drawing/2014/main" id="{4CDD8995-6AFC-9D3C-0874-02FBA8EFBA69}"/>
                  </a:ext>
                </a:extLst>
              </p:cNvPr>
              <p:cNvGrpSpPr/>
              <p:nvPr/>
            </p:nvGrpSpPr>
            <p:grpSpPr>
              <a:xfrm>
                <a:off x="5233163" y="3764545"/>
                <a:ext cx="31499" cy="26898"/>
                <a:chOff x="5233163" y="3764545"/>
                <a:chExt cx="31499" cy="26898"/>
              </a:xfrm>
            </p:grpSpPr>
            <p:sp>
              <p:nvSpPr>
                <p:cNvPr id="599" name="Google Shape;10464;p71">
                  <a:extLst>
                    <a:ext uri="{FF2B5EF4-FFF2-40B4-BE49-F238E27FC236}">
                      <a16:creationId xmlns:a16="http://schemas.microsoft.com/office/drawing/2014/main" id="{FCE109E2-E441-92CC-1A33-61521C977024}"/>
                    </a:ext>
                  </a:extLst>
                </p:cNvPr>
                <p:cNvSpPr/>
                <p:nvPr/>
              </p:nvSpPr>
              <p:spPr>
                <a:xfrm>
                  <a:off x="5233163" y="3764545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76" y="0"/>
                      </a:moveTo>
                      <a:cubicBezTo>
                        <a:pt x="1855" y="0"/>
                        <a:pt x="1426" y="156"/>
                        <a:pt x="1078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4005" y="2657"/>
                        <a:pt x="4005" y="1714"/>
                      </a:cubicBezTo>
                      <a:cubicBezTo>
                        <a:pt x="4005" y="682"/>
                        <a:pt x="3158" y="0"/>
                        <a:pt x="227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0" name="Google Shape;10465;p71">
                  <a:extLst>
                    <a:ext uri="{FF2B5EF4-FFF2-40B4-BE49-F238E27FC236}">
                      <a16:creationId xmlns:a16="http://schemas.microsoft.com/office/drawing/2014/main" id="{042B171D-4550-67B9-2683-9E438D7BCC46}"/>
                    </a:ext>
                  </a:extLst>
                </p:cNvPr>
                <p:cNvSpPr/>
                <p:nvPr/>
              </p:nvSpPr>
              <p:spPr>
                <a:xfrm>
                  <a:off x="5246108" y="3774211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41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0" y="921"/>
                        <a:pt x="520" y="964"/>
                        <a:pt x="638" y="964"/>
                      </a:cubicBezTo>
                      <a:cubicBezTo>
                        <a:pt x="886" y="964"/>
                        <a:pt x="1125" y="772"/>
                        <a:pt x="1125" y="485"/>
                      </a:cubicBezTo>
                      <a:cubicBezTo>
                        <a:pt x="1125" y="219"/>
                        <a:pt x="907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7" name="Google Shape;10466;p71">
                <a:extLst>
                  <a:ext uri="{FF2B5EF4-FFF2-40B4-BE49-F238E27FC236}">
                    <a16:creationId xmlns:a16="http://schemas.microsoft.com/office/drawing/2014/main" id="{318547C9-C004-BFB0-3D60-871FFF46B084}"/>
                  </a:ext>
                </a:extLst>
              </p:cNvPr>
              <p:cNvGrpSpPr/>
              <p:nvPr/>
            </p:nvGrpSpPr>
            <p:grpSpPr>
              <a:xfrm>
                <a:off x="5276168" y="3805545"/>
                <a:ext cx="31499" cy="26906"/>
                <a:chOff x="5276168" y="3805545"/>
                <a:chExt cx="31499" cy="26906"/>
              </a:xfrm>
            </p:grpSpPr>
            <p:sp>
              <p:nvSpPr>
                <p:cNvPr id="597" name="Google Shape;10467;p71">
                  <a:extLst>
                    <a:ext uri="{FF2B5EF4-FFF2-40B4-BE49-F238E27FC236}">
                      <a16:creationId xmlns:a16="http://schemas.microsoft.com/office/drawing/2014/main" id="{E4E69DE0-6918-1451-833E-35A635E18E27}"/>
                    </a:ext>
                  </a:extLst>
                </p:cNvPr>
                <p:cNvSpPr/>
                <p:nvPr/>
              </p:nvSpPr>
              <p:spPr>
                <a:xfrm>
                  <a:off x="5276168" y="3805545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81" y="1"/>
                      </a:moveTo>
                      <a:cubicBezTo>
                        <a:pt x="1860" y="1"/>
                        <a:pt x="1429" y="157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4005" y="2658"/>
                        <a:pt x="4005" y="1714"/>
                      </a:cubicBezTo>
                      <a:cubicBezTo>
                        <a:pt x="4005" y="683"/>
                        <a:pt x="3163" y="1"/>
                        <a:pt x="228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8" name="Google Shape;10468;p71">
                  <a:extLst>
                    <a:ext uri="{FF2B5EF4-FFF2-40B4-BE49-F238E27FC236}">
                      <a16:creationId xmlns:a16="http://schemas.microsoft.com/office/drawing/2014/main" id="{E7DD5AD3-ECFD-E033-F4B5-D064BB326648}"/>
                    </a:ext>
                  </a:extLst>
                </p:cNvPr>
                <p:cNvSpPr/>
                <p:nvPr/>
              </p:nvSpPr>
              <p:spPr>
                <a:xfrm>
                  <a:off x="5289106" y="3815219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1"/>
                      </a:moveTo>
                      <a:cubicBezTo>
                        <a:pt x="219" y="1"/>
                        <a:pt x="1" y="521"/>
                        <a:pt x="303" y="823"/>
                      </a:cubicBezTo>
                      <a:cubicBezTo>
                        <a:pt x="402" y="922"/>
                        <a:pt x="524" y="967"/>
                        <a:pt x="644" y="967"/>
                      </a:cubicBezTo>
                      <a:cubicBezTo>
                        <a:pt x="890" y="967"/>
                        <a:pt x="1126" y="778"/>
                        <a:pt x="1126" y="484"/>
                      </a:cubicBezTo>
                      <a:cubicBezTo>
                        <a:pt x="1126" y="218"/>
                        <a:pt x="908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8" name="Google Shape;10469;p71">
                <a:extLst>
                  <a:ext uri="{FF2B5EF4-FFF2-40B4-BE49-F238E27FC236}">
                    <a16:creationId xmlns:a16="http://schemas.microsoft.com/office/drawing/2014/main" id="{9769128A-8A96-AA20-F768-D46EB89CBD43}"/>
                  </a:ext>
                </a:extLst>
              </p:cNvPr>
              <p:cNvGrpSpPr/>
              <p:nvPr/>
            </p:nvGrpSpPr>
            <p:grpSpPr>
              <a:xfrm>
                <a:off x="5294053" y="3851933"/>
                <a:ext cx="31405" cy="26945"/>
                <a:chOff x="5294053" y="3851933"/>
                <a:chExt cx="31405" cy="26945"/>
              </a:xfrm>
            </p:grpSpPr>
            <p:sp>
              <p:nvSpPr>
                <p:cNvPr id="595" name="Google Shape;10470;p71">
                  <a:extLst>
                    <a:ext uri="{FF2B5EF4-FFF2-40B4-BE49-F238E27FC236}">
                      <a16:creationId xmlns:a16="http://schemas.microsoft.com/office/drawing/2014/main" id="{5FEE53BC-F88B-D569-659D-5CCF4865981B}"/>
                    </a:ext>
                  </a:extLst>
                </p:cNvPr>
                <p:cNvSpPr/>
                <p:nvPr/>
              </p:nvSpPr>
              <p:spPr>
                <a:xfrm>
                  <a:off x="5294053" y="3851933"/>
                  <a:ext cx="31405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6" extrusionOk="0">
                      <a:moveTo>
                        <a:pt x="2273" y="1"/>
                      </a:moveTo>
                      <a:cubicBezTo>
                        <a:pt x="1854" y="1"/>
                        <a:pt x="1426" y="158"/>
                        <a:pt x="1077" y="510"/>
                      </a:cubicBezTo>
                      <a:cubicBezTo>
                        <a:pt x="1" y="1587"/>
                        <a:pt x="763" y="3425"/>
                        <a:pt x="2287" y="3425"/>
                      </a:cubicBezTo>
                      <a:cubicBezTo>
                        <a:pt x="3231" y="3425"/>
                        <a:pt x="3993" y="2663"/>
                        <a:pt x="3993" y="1720"/>
                      </a:cubicBezTo>
                      <a:cubicBezTo>
                        <a:pt x="3993" y="688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6" name="Google Shape;10471;p71">
                  <a:extLst>
                    <a:ext uri="{FF2B5EF4-FFF2-40B4-BE49-F238E27FC236}">
                      <a16:creationId xmlns:a16="http://schemas.microsoft.com/office/drawing/2014/main" id="{0849EE5D-F531-BBB8-37E5-734A52750162}"/>
                    </a:ext>
                  </a:extLst>
                </p:cNvPr>
                <p:cNvSpPr/>
                <p:nvPr/>
              </p:nvSpPr>
              <p:spPr>
                <a:xfrm>
                  <a:off x="5308234" y="3861552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63"/>
                        <a:pt x="218" y="968"/>
                        <a:pt x="484" y="968"/>
                      </a:cubicBezTo>
                      <a:cubicBezTo>
                        <a:pt x="750" y="968"/>
                        <a:pt x="968" y="763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49" name="Google Shape;10472;p71">
                <a:extLst>
                  <a:ext uri="{FF2B5EF4-FFF2-40B4-BE49-F238E27FC236}">
                    <a16:creationId xmlns:a16="http://schemas.microsoft.com/office/drawing/2014/main" id="{A0CE1E49-1692-9622-D86B-B201B619C3C1}"/>
                  </a:ext>
                </a:extLst>
              </p:cNvPr>
              <p:cNvGrpSpPr/>
              <p:nvPr/>
            </p:nvGrpSpPr>
            <p:grpSpPr>
              <a:xfrm>
                <a:off x="5341723" y="3851902"/>
                <a:ext cx="31405" cy="26977"/>
                <a:chOff x="5341723" y="3851902"/>
                <a:chExt cx="31405" cy="26977"/>
              </a:xfrm>
            </p:grpSpPr>
            <p:sp>
              <p:nvSpPr>
                <p:cNvPr id="593" name="Google Shape;10473;p71">
                  <a:extLst>
                    <a:ext uri="{FF2B5EF4-FFF2-40B4-BE49-F238E27FC236}">
                      <a16:creationId xmlns:a16="http://schemas.microsoft.com/office/drawing/2014/main" id="{431087A2-0899-CD1B-3120-0BD11BDB7DD7}"/>
                    </a:ext>
                  </a:extLst>
                </p:cNvPr>
                <p:cNvSpPr/>
                <p:nvPr/>
              </p:nvSpPr>
              <p:spPr>
                <a:xfrm>
                  <a:off x="5341723" y="3851902"/>
                  <a:ext cx="31405" cy="2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0" extrusionOk="0">
                      <a:moveTo>
                        <a:pt x="2266" y="1"/>
                      </a:moveTo>
                      <a:cubicBezTo>
                        <a:pt x="1848" y="1"/>
                        <a:pt x="1423" y="156"/>
                        <a:pt x="1077" y="502"/>
                      </a:cubicBezTo>
                      <a:cubicBezTo>
                        <a:pt x="0" y="1578"/>
                        <a:pt x="762" y="3429"/>
                        <a:pt x="2287" y="3429"/>
                      </a:cubicBezTo>
                      <a:cubicBezTo>
                        <a:pt x="3230" y="3429"/>
                        <a:pt x="3992" y="2667"/>
                        <a:pt x="3992" y="1724"/>
                      </a:cubicBezTo>
                      <a:cubicBezTo>
                        <a:pt x="3992" y="690"/>
                        <a:pt x="3146" y="1"/>
                        <a:pt x="226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4" name="Google Shape;10474;p71">
                  <a:extLst>
                    <a:ext uri="{FF2B5EF4-FFF2-40B4-BE49-F238E27FC236}">
                      <a16:creationId xmlns:a16="http://schemas.microsoft.com/office/drawing/2014/main" id="{7828B547-D4B0-B908-7DF1-B97A56D71720}"/>
                    </a:ext>
                  </a:extLst>
                </p:cNvPr>
                <p:cNvSpPr/>
                <p:nvPr/>
              </p:nvSpPr>
              <p:spPr>
                <a:xfrm>
                  <a:off x="5354567" y="3861647"/>
                  <a:ext cx="8950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5" extrusionOk="0">
                      <a:moveTo>
                        <a:pt x="654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4" y="921"/>
                        <a:pt x="527" y="964"/>
                        <a:pt x="646" y="964"/>
                      </a:cubicBezTo>
                      <a:cubicBezTo>
                        <a:pt x="898" y="964"/>
                        <a:pt x="1138" y="772"/>
                        <a:pt x="1138" y="485"/>
                      </a:cubicBezTo>
                      <a:cubicBezTo>
                        <a:pt x="1138" y="206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50" name="Google Shape;10475;p71">
                <a:extLst>
                  <a:ext uri="{FF2B5EF4-FFF2-40B4-BE49-F238E27FC236}">
                    <a16:creationId xmlns:a16="http://schemas.microsoft.com/office/drawing/2014/main" id="{BA525D2F-3852-B809-BFE0-A12C08F0311A}"/>
                  </a:ext>
                </a:extLst>
              </p:cNvPr>
              <p:cNvGrpSpPr/>
              <p:nvPr/>
            </p:nvGrpSpPr>
            <p:grpSpPr>
              <a:xfrm>
                <a:off x="5054871" y="3507855"/>
                <a:ext cx="31405" cy="26993"/>
                <a:chOff x="5054871" y="3507855"/>
                <a:chExt cx="31405" cy="26993"/>
              </a:xfrm>
            </p:grpSpPr>
            <p:sp>
              <p:nvSpPr>
                <p:cNvPr id="591" name="Google Shape;10476;p71">
                  <a:extLst>
                    <a:ext uri="{FF2B5EF4-FFF2-40B4-BE49-F238E27FC236}">
                      <a16:creationId xmlns:a16="http://schemas.microsoft.com/office/drawing/2014/main" id="{08210736-E575-4733-E60B-242D0EFFC59C}"/>
                    </a:ext>
                  </a:extLst>
                </p:cNvPr>
                <p:cNvSpPr/>
                <p:nvPr/>
              </p:nvSpPr>
              <p:spPr>
                <a:xfrm>
                  <a:off x="5054871" y="3507855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1" y="1581"/>
                        <a:pt x="763" y="3431"/>
                        <a:pt x="2287" y="3431"/>
                      </a:cubicBezTo>
                      <a:cubicBezTo>
                        <a:pt x="3230" y="3431"/>
                        <a:pt x="3993" y="2657"/>
                        <a:pt x="3993" y="1714"/>
                      </a:cubicBezTo>
                      <a:cubicBezTo>
                        <a:pt x="3993" y="682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2" name="Google Shape;10477;p71">
                  <a:extLst>
                    <a:ext uri="{FF2B5EF4-FFF2-40B4-BE49-F238E27FC236}">
                      <a16:creationId xmlns:a16="http://schemas.microsoft.com/office/drawing/2014/main" id="{503168D4-2372-5FCD-83A5-4686B34C9196}"/>
                    </a:ext>
                  </a:extLst>
                </p:cNvPr>
                <p:cNvSpPr/>
                <p:nvPr/>
              </p:nvSpPr>
              <p:spPr>
                <a:xfrm>
                  <a:off x="5067715" y="3517521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1"/>
                      </a:moveTo>
                      <a:cubicBezTo>
                        <a:pt x="218" y="1"/>
                        <a:pt x="1" y="521"/>
                        <a:pt x="315" y="823"/>
                      </a:cubicBezTo>
                      <a:cubicBezTo>
                        <a:pt x="414" y="922"/>
                        <a:pt x="536" y="967"/>
                        <a:pt x="656" y="967"/>
                      </a:cubicBezTo>
                      <a:cubicBezTo>
                        <a:pt x="902" y="967"/>
                        <a:pt x="1138" y="778"/>
                        <a:pt x="1138" y="485"/>
                      </a:cubicBezTo>
                      <a:cubicBezTo>
                        <a:pt x="1138" y="219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51" name="Google Shape;10478;p71">
                <a:extLst>
                  <a:ext uri="{FF2B5EF4-FFF2-40B4-BE49-F238E27FC236}">
                    <a16:creationId xmlns:a16="http://schemas.microsoft.com/office/drawing/2014/main" id="{D1F12FC0-FB82-2D00-B50B-9B81F5A1EF41}"/>
                  </a:ext>
                </a:extLst>
              </p:cNvPr>
              <p:cNvGrpSpPr/>
              <p:nvPr/>
            </p:nvGrpSpPr>
            <p:grpSpPr>
              <a:xfrm>
                <a:off x="4876579" y="3675325"/>
                <a:ext cx="31405" cy="26969"/>
                <a:chOff x="4876579" y="3675325"/>
                <a:chExt cx="31405" cy="26969"/>
              </a:xfrm>
            </p:grpSpPr>
            <p:sp>
              <p:nvSpPr>
                <p:cNvPr id="589" name="Google Shape;10479;p71">
                  <a:extLst>
                    <a:ext uri="{FF2B5EF4-FFF2-40B4-BE49-F238E27FC236}">
                      <a16:creationId xmlns:a16="http://schemas.microsoft.com/office/drawing/2014/main" id="{4B43A391-58B2-B1AB-E3C7-D9C3D47623C8}"/>
                    </a:ext>
                  </a:extLst>
                </p:cNvPr>
                <p:cNvSpPr/>
                <p:nvPr/>
              </p:nvSpPr>
              <p:spPr>
                <a:xfrm>
                  <a:off x="4876579" y="3675325"/>
                  <a:ext cx="31405" cy="26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9" extrusionOk="0">
                      <a:moveTo>
                        <a:pt x="2266" y="0"/>
                      </a:moveTo>
                      <a:cubicBezTo>
                        <a:pt x="1848" y="0"/>
                        <a:pt x="1423" y="155"/>
                        <a:pt x="1077" y="501"/>
                      </a:cubicBezTo>
                      <a:cubicBezTo>
                        <a:pt x="0" y="1578"/>
                        <a:pt x="762" y="3429"/>
                        <a:pt x="2287" y="3429"/>
                      </a:cubicBezTo>
                      <a:cubicBezTo>
                        <a:pt x="3230" y="3429"/>
                        <a:pt x="3992" y="2667"/>
                        <a:pt x="3992" y="1723"/>
                      </a:cubicBezTo>
                      <a:cubicBezTo>
                        <a:pt x="3992" y="689"/>
                        <a:pt x="3146" y="0"/>
                        <a:pt x="226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0" name="Google Shape;10480;p71">
                  <a:extLst>
                    <a:ext uri="{FF2B5EF4-FFF2-40B4-BE49-F238E27FC236}">
                      <a16:creationId xmlns:a16="http://schemas.microsoft.com/office/drawing/2014/main" id="{5B350374-8A43-2239-67BC-D86280AA20D7}"/>
                    </a:ext>
                  </a:extLst>
                </p:cNvPr>
                <p:cNvSpPr/>
                <p:nvPr/>
              </p:nvSpPr>
              <p:spPr>
                <a:xfrm>
                  <a:off x="4889517" y="3684975"/>
                  <a:ext cx="8856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6" extrusionOk="0">
                      <a:moveTo>
                        <a:pt x="642" y="0"/>
                      </a:moveTo>
                      <a:cubicBezTo>
                        <a:pt x="218" y="12"/>
                        <a:pt x="0" y="520"/>
                        <a:pt x="303" y="835"/>
                      </a:cubicBezTo>
                      <a:cubicBezTo>
                        <a:pt x="400" y="932"/>
                        <a:pt x="520" y="976"/>
                        <a:pt x="638" y="976"/>
                      </a:cubicBezTo>
                      <a:cubicBezTo>
                        <a:pt x="886" y="976"/>
                        <a:pt x="1125" y="783"/>
                        <a:pt x="1125" y="496"/>
                      </a:cubicBezTo>
                      <a:cubicBezTo>
                        <a:pt x="1125" y="218"/>
                        <a:pt x="908" y="0"/>
                        <a:pt x="64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52" name="Google Shape;10481;p71">
                <a:extLst>
                  <a:ext uri="{FF2B5EF4-FFF2-40B4-BE49-F238E27FC236}">
                    <a16:creationId xmlns:a16="http://schemas.microsoft.com/office/drawing/2014/main" id="{B784CFF7-A123-5463-63DD-1828AB7FDF9D}"/>
                  </a:ext>
                </a:extLst>
              </p:cNvPr>
              <p:cNvGrpSpPr/>
              <p:nvPr/>
            </p:nvGrpSpPr>
            <p:grpSpPr>
              <a:xfrm>
                <a:off x="4842233" y="3688333"/>
                <a:ext cx="31405" cy="26993"/>
                <a:chOff x="4842233" y="3688333"/>
                <a:chExt cx="31405" cy="26993"/>
              </a:xfrm>
            </p:grpSpPr>
            <p:sp>
              <p:nvSpPr>
                <p:cNvPr id="587" name="Google Shape;10482;p71">
                  <a:extLst>
                    <a:ext uri="{FF2B5EF4-FFF2-40B4-BE49-F238E27FC236}">
                      <a16:creationId xmlns:a16="http://schemas.microsoft.com/office/drawing/2014/main" id="{DD941957-7988-9EE0-FE34-E5AF834182F2}"/>
                    </a:ext>
                  </a:extLst>
                </p:cNvPr>
                <p:cNvSpPr/>
                <p:nvPr/>
              </p:nvSpPr>
              <p:spPr>
                <a:xfrm>
                  <a:off x="4842233" y="3688333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3" y="1"/>
                      </a:moveTo>
                      <a:cubicBezTo>
                        <a:pt x="1853" y="1"/>
                        <a:pt x="1425" y="156"/>
                        <a:pt x="1077" y="505"/>
                      </a:cubicBezTo>
                      <a:cubicBezTo>
                        <a:pt x="0" y="1581"/>
                        <a:pt x="762" y="3420"/>
                        <a:pt x="2287" y="3432"/>
                      </a:cubicBezTo>
                      <a:cubicBezTo>
                        <a:pt x="3230" y="3432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8" name="Google Shape;10483;p71">
                  <a:extLst>
                    <a:ext uri="{FF2B5EF4-FFF2-40B4-BE49-F238E27FC236}">
                      <a16:creationId xmlns:a16="http://schemas.microsoft.com/office/drawing/2014/main" id="{CCA21B1C-8546-F241-37CC-05F9A0A28DF3}"/>
                    </a:ext>
                  </a:extLst>
                </p:cNvPr>
                <p:cNvSpPr/>
                <p:nvPr/>
              </p:nvSpPr>
              <p:spPr>
                <a:xfrm>
                  <a:off x="4855076" y="3698094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64" y="1"/>
                      </a:moveTo>
                      <a:cubicBezTo>
                        <a:pt x="656" y="1"/>
                        <a:pt x="649" y="1"/>
                        <a:pt x="641" y="1"/>
                      </a:cubicBezTo>
                      <a:cubicBezTo>
                        <a:pt x="218" y="1"/>
                        <a:pt x="0" y="522"/>
                        <a:pt x="303" y="824"/>
                      </a:cubicBezTo>
                      <a:cubicBezTo>
                        <a:pt x="400" y="921"/>
                        <a:pt x="520" y="965"/>
                        <a:pt x="638" y="965"/>
                      </a:cubicBezTo>
                      <a:cubicBezTo>
                        <a:pt x="886" y="965"/>
                        <a:pt x="1125" y="772"/>
                        <a:pt x="1125" y="485"/>
                      </a:cubicBezTo>
                      <a:cubicBezTo>
                        <a:pt x="1125" y="215"/>
                        <a:pt x="931" y="1"/>
                        <a:pt x="66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53" name="Google Shape;10484;p71">
                <a:extLst>
                  <a:ext uri="{FF2B5EF4-FFF2-40B4-BE49-F238E27FC236}">
                    <a16:creationId xmlns:a16="http://schemas.microsoft.com/office/drawing/2014/main" id="{08231164-CFD4-2907-EF21-E8ACF0F80D1A}"/>
                  </a:ext>
                </a:extLst>
              </p:cNvPr>
              <p:cNvGrpSpPr/>
              <p:nvPr/>
            </p:nvGrpSpPr>
            <p:grpSpPr>
              <a:xfrm>
                <a:off x="5187876" y="3608032"/>
                <a:ext cx="31405" cy="27001"/>
                <a:chOff x="5187876" y="3608032"/>
                <a:chExt cx="31405" cy="27001"/>
              </a:xfrm>
            </p:grpSpPr>
            <p:sp>
              <p:nvSpPr>
                <p:cNvPr id="585" name="Google Shape;10485;p71">
                  <a:extLst>
                    <a:ext uri="{FF2B5EF4-FFF2-40B4-BE49-F238E27FC236}">
                      <a16:creationId xmlns:a16="http://schemas.microsoft.com/office/drawing/2014/main" id="{B76F0492-BB83-907E-EA66-08D5E93984D9}"/>
                    </a:ext>
                  </a:extLst>
                </p:cNvPr>
                <p:cNvSpPr/>
                <p:nvPr/>
              </p:nvSpPr>
              <p:spPr>
                <a:xfrm>
                  <a:off x="5187876" y="3608032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3" y="1"/>
                        <a:pt x="1426" y="157"/>
                        <a:pt x="1077" y="505"/>
                      </a:cubicBezTo>
                      <a:cubicBezTo>
                        <a:pt x="1" y="1582"/>
                        <a:pt x="763" y="3432"/>
                        <a:pt x="2287" y="3432"/>
                      </a:cubicBezTo>
                      <a:cubicBezTo>
                        <a:pt x="3231" y="3420"/>
                        <a:pt x="3993" y="2658"/>
                        <a:pt x="3993" y="1715"/>
                      </a:cubicBezTo>
                      <a:cubicBezTo>
                        <a:pt x="3993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6" name="Google Shape;10486;p71">
                  <a:extLst>
                    <a:ext uri="{FF2B5EF4-FFF2-40B4-BE49-F238E27FC236}">
                      <a16:creationId xmlns:a16="http://schemas.microsoft.com/office/drawing/2014/main" id="{981E82CA-A96D-CF8D-E84D-0C9A187EB9B8}"/>
                    </a:ext>
                  </a:extLst>
                </p:cNvPr>
                <p:cNvSpPr/>
                <p:nvPr/>
              </p:nvSpPr>
              <p:spPr>
                <a:xfrm>
                  <a:off x="5202057" y="3617706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54" name="Google Shape;10487;p71">
                <a:extLst>
                  <a:ext uri="{FF2B5EF4-FFF2-40B4-BE49-F238E27FC236}">
                    <a16:creationId xmlns:a16="http://schemas.microsoft.com/office/drawing/2014/main" id="{75EBD18F-634D-2498-4723-65C110C1C60F}"/>
                  </a:ext>
                </a:extLst>
              </p:cNvPr>
              <p:cNvSpPr/>
              <p:nvPr/>
            </p:nvSpPr>
            <p:spPr>
              <a:xfrm>
                <a:off x="5142589" y="3410030"/>
                <a:ext cx="42542" cy="36525"/>
              </a:xfrm>
              <a:custGeom>
                <a:avLst/>
                <a:gdLst/>
                <a:ahLst/>
                <a:cxnLst/>
                <a:rect l="l" t="t" r="r" b="b"/>
                <a:pathLst>
                  <a:path w="5409" h="4644" extrusionOk="0">
                    <a:moveTo>
                      <a:pt x="3085" y="1"/>
                    </a:moveTo>
                    <a:cubicBezTo>
                      <a:pt x="2516" y="1"/>
                      <a:pt x="1935" y="213"/>
                      <a:pt x="1465" y="688"/>
                    </a:cubicBezTo>
                    <a:cubicBezTo>
                      <a:pt x="1" y="2140"/>
                      <a:pt x="1029" y="4632"/>
                      <a:pt x="3098" y="4644"/>
                    </a:cubicBezTo>
                    <a:cubicBezTo>
                      <a:pt x="4380" y="4632"/>
                      <a:pt x="5408" y="3603"/>
                      <a:pt x="5408" y="2321"/>
                    </a:cubicBezTo>
                    <a:cubicBezTo>
                      <a:pt x="5408" y="923"/>
                      <a:pt x="4270" y="1"/>
                      <a:pt x="3085" y="1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10488;p71">
                <a:extLst>
                  <a:ext uri="{FF2B5EF4-FFF2-40B4-BE49-F238E27FC236}">
                    <a16:creationId xmlns:a16="http://schemas.microsoft.com/office/drawing/2014/main" id="{947EE9B5-3435-76D4-DAF1-F9EE1EACF93F}"/>
                  </a:ext>
                </a:extLst>
              </p:cNvPr>
              <p:cNvSpPr/>
              <p:nvPr/>
            </p:nvSpPr>
            <p:spPr>
              <a:xfrm>
                <a:off x="5158382" y="3419720"/>
                <a:ext cx="17138" cy="17130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2178" extrusionOk="0">
                    <a:moveTo>
                      <a:pt x="1090" y="0"/>
                    </a:moveTo>
                    <a:cubicBezTo>
                      <a:pt x="485" y="0"/>
                      <a:pt x="1" y="484"/>
                      <a:pt x="1" y="1089"/>
                    </a:cubicBezTo>
                    <a:cubicBezTo>
                      <a:pt x="1" y="1694"/>
                      <a:pt x="485" y="2178"/>
                      <a:pt x="1090" y="2178"/>
                    </a:cubicBezTo>
                    <a:cubicBezTo>
                      <a:pt x="1694" y="2178"/>
                      <a:pt x="2178" y="1694"/>
                      <a:pt x="2178" y="1089"/>
                    </a:cubicBezTo>
                    <a:cubicBezTo>
                      <a:pt x="2178" y="484"/>
                      <a:pt x="1694" y="0"/>
                      <a:pt x="1090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56" name="Google Shape;10489;p71">
                <a:extLst>
                  <a:ext uri="{FF2B5EF4-FFF2-40B4-BE49-F238E27FC236}">
                    <a16:creationId xmlns:a16="http://schemas.microsoft.com/office/drawing/2014/main" id="{DC45084D-D2C3-8FA4-8BCA-27B0A0CB4D76}"/>
                  </a:ext>
                </a:extLst>
              </p:cNvPr>
              <p:cNvGrpSpPr/>
              <p:nvPr/>
            </p:nvGrpSpPr>
            <p:grpSpPr>
              <a:xfrm>
                <a:off x="5269224" y="3304167"/>
                <a:ext cx="40253" cy="34402"/>
                <a:chOff x="5269224" y="3304167"/>
                <a:chExt cx="40253" cy="34402"/>
              </a:xfrm>
            </p:grpSpPr>
            <p:sp>
              <p:nvSpPr>
                <p:cNvPr id="583" name="Google Shape;10490;p71">
                  <a:extLst>
                    <a:ext uri="{FF2B5EF4-FFF2-40B4-BE49-F238E27FC236}">
                      <a16:creationId xmlns:a16="http://schemas.microsoft.com/office/drawing/2014/main" id="{7D0BB63C-6C45-475B-35B4-74D145C9275F}"/>
                    </a:ext>
                  </a:extLst>
                </p:cNvPr>
                <p:cNvSpPr/>
                <p:nvPr/>
              </p:nvSpPr>
              <p:spPr>
                <a:xfrm>
                  <a:off x="5269224" y="3304167"/>
                  <a:ext cx="40253" cy="34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" h="4374" extrusionOk="0">
                      <a:moveTo>
                        <a:pt x="2915" y="0"/>
                      </a:moveTo>
                      <a:cubicBezTo>
                        <a:pt x="2376" y="0"/>
                        <a:pt x="1827" y="201"/>
                        <a:pt x="1380" y="648"/>
                      </a:cubicBezTo>
                      <a:cubicBezTo>
                        <a:pt x="1" y="2015"/>
                        <a:pt x="980" y="4374"/>
                        <a:pt x="2928" y="4374"/>
                      </a:cubicBezTo>
                      <a:cubicBezTo>
                        <a:pt x="4126" y="4374"/>
                        <a:pt x="5105" y="3394"/>
                        <a:pt x="5118" y="2184"/>
                      </a:cubicBezTo>
                      <a:cubicBezTo>
                        <a:pt x="5109" y="869"/>
                        <a:pt x="4036" y="0"/>
                        <a:pt x="291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4" name="Google Shape;10491;p71">
                  <a:extLst>
                    <a:ext uri="{FF2B5EF4-FFF2-40B4-BE49-F238E27FC236}">
                      <a16:creationId xmlns:a16="http://schemas.microsoft.com/office/drawing/2014/main" id="{9D2934BD-29CC-BD43-3B84-5572E04681D2}"/>
                    </a:ext>
                  </a:extLst>
                </p:cNvPr>
                <p:cNvSpPr/>
                <p:nvPr/>
              </p:nvSpPr>
              <p:spPr>
                <a:xfrm>
                  <a:off x="5284639" y="3313826"/>
                  <a:ext cx="15132" cy="15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4" h="1925" extrusionOk="0">
                      <a:moveTo>
                        <a:pt x="968" y="1"/>
                      </a:moveTo>
                      <a:cubicBezTo>
                        <a:pt x="436" y="1"/>
                        <a:pt x="0" y="436"/>
                        <a:pt x="0" y="956"/>
                      </a:cubicBezTo>
                      <a:cubicBezTo>
                        <a:pt x="0" y="1489"/>
                        <a:pt x="436" y="1924"/>
                        <a:pt x="968" y="1924"/>
                      </a:cubicBezTo>
                      <a:cubicBezTo>
                        <a:pt x="1500" y="1924"/>
                        <a:pt x="1924" y="1489"/>
                        <a:pt x="1924" y="956"/>
                      </a:cubicBezTo>
                      <a:cubicBezTo>
                        <a:pt x="1924" y="436"/>
                        <a:pt x="1500" y="1"/>
                        <a:pt x="968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57" name="Google Shape;10492;p71">
                <a:extLst>
                  <a:ext uri="{FF2B5EF4-FFF2-40B4-BE49-F238E27FC236}">
                    <a16:creationId xmlns:a16="http://schemas.microsoft.com/office/drawing/2014/main" id="{043B71C7-583C-7482-5C9F-9F0A1011168B}"/>
                  </a:ext>
                </a:extLst>
              </p:cNvPr>
              <p:cNvGrpSpPr/>
              <p:nvPr/>
            </p:nvGrpSpPr>
            <p:grpSpPr>
              <a:xfrm>
                <a:off x="5327354" y="3476615"/>
                <a:ext cx="49864" cy="42723"/>
                <a:chOff x="5327354" y="3476615"/>
                <a:chExt cx="49864" cy="42723"/>
              </a:xfrm>
            </p:grpSpPr>
            <p:sp>
              <p:nvSpPr>
                <p:cNvPr id="581" name="Google Shape;10493;p71">
                  <a:extLst>
                    <a:ext uri="{FF2B5EF4-FFF2-40B4-BE49-F238E27FC236}">
                      <a16:creationId xmlns:a16="http://schemas.microsoft.com/office/drawing/2014/main" id="{615760FC-8905-2CAC-0422-40D738857586}"/>
                    </a:ext>
                  </a:extLst>
                </p:cNvPr>
                <p:cNvSpPr/>
                <p:nvPr/>
              </p:nvSpPr>
              <p:spPr>
                <a:xfrm>
                  <a:off x="5327354" y="3476615"/>
                  <a:ext cx="49864" cy="42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0" h="5432" extrusionOk="0">
                      <a:moveTo>
                        <a:pt x="3602" y="1"/>
                      </a:moveTo>
                      <a:cubicBezTo>
                        <a:pt x="2936" y="1"/>
                        <a:pt x="2257" y="248"/>
                        <a:pt x="1706" y="799"/>
                      </a:cubicBezTo>
                      <a:cubicBezTo>
                        <a:pt x="1" y="2504"/>
                        <a:pt x="1210" y="5432"/>
                        <a:pt x="3630" y="5432"/>
                      </a:cubicBezTo>
                      <a:cubicBezTo>
                        <a:pt x="5118" y="5432"/>
                        <a:pt x="6339" y="4222"/>
                        <a:pt x="6339" y="2722"/>
                      </a:cubicBezTo>
                      <a:cubicBezTo>
                        <a:pt x="6339" y="1084"/>
                        <a:pt x="4998" y="1"/>
                        <a:pt x="360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2" name="Google Shape;10494;p71">
                  <a:extLst>
                    <a:ext uri="{FF2B5EF4-FFF2-40B4-BE49-F238E27FC236}">
                      <a16:creationId xmlns:a16="http://schemas.microsoft.com/office/drawing/2014/main" id="{459047A0-0EC0-A111-A6C6-2864BE676052}"/>
                    </a:ext>
                  </a:extLst>
                </p:cNvPr>
                <p:cNvSpPr/>
                <p:nvPr/>
              </p:nvSpPr>
              <p:spPr>
                <a:xfrm>
                  <a:off x="5340197" y="3486321"/>
                  <a:ext cx="27315" cy="234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73" h="2976" extrusionOk="0">
                      <a:moveTo>
                        <a:pt x="1985" y="0"/>
                      </a:moveTo>
                      <a:cubicBezTo>
                        <a:pt x="666" y="0"/>
                        <a:pt x="1" y="1597"/>
                        <a:pt x="944" y="2540"/>
                      </a:cubicBezTo>
                      <a:cubicBezTo>
                        <a:pt x="1245" y="2841"/>
                        <a:pt x="1614" y="2975"/>
                        <a:pt x="1977" y="2975"/>
                      </a:cubicBezTo>
                      <a:cubicBezTo>
                        <a:pt x="2739" y="2975"/>
                        <a:pt x="3473" y="2381"/>
                        <a:pt x="3473" y="1488"/>
                      </a:cubicBezTo>
                      <a:cubicBezTo>
                        <a:pt x="3473" y="665"/>
                        <a:pt x="2807" y="0"/>
                        <a:pt x="19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58" name="Google Shape;10495;p71">
                <a:extLst>
                  <a:ext uri="{FF2B5EF4-FFF2-40B4-BE49-F238E27FC236}">
                    <a16:creationId xmlns:a16="http://schemas.microsoft.com/office/drawing/2014/main" id="{2DF63A1E-6EB4-227C-77C4-0F2CD2D22D94}"/>
                  </a:ext>
                </a:extLst>
              </p:cNvPr>
              <p:cNvSpPr/>
              <p:nvPr/>
            </p:nvSpPr>
            <p:spPr>
              <a:xfrm>
                <a:off x="5290255" y="3703080"/>
                <a:ext cx="31397" cy="26898"/>
              </a:xfrm>
              <a:custGeom>
                <a:avLst/>
                <a:gdLst/>
                <a:ahLst/>
                <a:cxnLst/>
                <a:rect l="l" t="t" r="r" b="b"/>
                <a:pathLst>
                  <a:path w="3992" h="3420" extrusionOk="0">
                    <a:moveTo>
                      <a:pt x="2272" y="1"/>
                    </a:moveTo>
                    <a:cubicBezTo>
                      <a:pt x="1853" y="1"/>
                      <a:pt x="1425" y="156"/>
                      <a:pt x="1077" y="505"/>
                    </a:cubicBezTo>
                    <a:cubicBezTo>
                      <a:pt x="0" y="1581"/>
                      <a:pt x="762" y="3420"/>
                      <a:pt x="2286" y="3420"/>
                    </a:cubicBezTo>
                    <a:cubicBezTo>
                      <a:pt x="3230" y="3420"/>
                      <a:pt x="3992" y="2658"/>
                      <a:pt x="3992" y="1714"/>
                    </a:cubicBezTo>
                    <a:cubicBezTo>
                      <a:pt x="3992" y="683"/>
                      <a:pt x="3150" y="1"/>
                      <a:pt x="2272" y="1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10496;p71">
                <a:extLst>
                  <a:ext uri="{FF2B5EF4-FFF2-40B4-BE49-F238E27FC236}">
                    <a16:creationId xmlns:a16="http://schemas.microsoft.com/office/drawing/2014/main" id="{0C4965D7-A083-F82E-10E8-505BC79F6A3A}"/>
                  </a:ext>
                </a:extLst>
              </p:cNvPr>
              <p:cNvSpPr/>
              <p:nvPr/>
            </p:nvSpPr>
            <p:spPr>
              <a:xfrm>
                <a:off x="5304427" y="3712754"/>
                <a:ext cx="7621" cy="7621"/>
              </a:xfrm>
              <a:custGeom>
                <a:avLst/>
                <a:gdLst/>
                <a:ahLst/>
                <a:cxnLst/>
                <a:rect l="l" t="t" r="r" b="b"/>
                <a:pathLst>
                  <a:path w="969" h="969" extrusionOk="0">
                    <a:moveTo>
                      <a:pt x="484" y="0"/>
                    </a:moveTo>
                    <a:cubicBezTo>
                      <a:pt x="218" y="0"/>
                      <a:pt x="0" y="218"/>
                      <a:pt x="0" y="484"/>
                    </a:cubicBezTo>
                    <a:cubicBezTo>
                      <a:pt x="0" y="750"/>
                      <a:pt x="218" y="968"/>
                      <a:pt x="484" y="968"/>
                    </a:cubicBezTo>
                    <a:cubicBezTo>
                      <a:pt x="750" y="968"/>
                      <a:pt x="968" y="750"/>
                      <a:pt x="968" y="484"/>
                    </a:cubicBezTo>
                    <a:cubicBezTo>
                      <a:pt x="968" y="218"/>
                      <a:pt x="750" y="0"/>
                      <a:pt x="484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60" name="Google Shape;10497;p71">
                <a:extLst>
                  <a:ext uri="{FF2B5EF4-FFF2-40B4-BE49-F238E27FC236}">
                    <a16:creationId xmlns:a16="http://schemas.microsoft.com/office/drawing/2014/main" id="{E0F7FC2E-F992-B929-B4DA-668B81352761}"/>
                  </a:ext>
                </a:extLst>
              </p:cNvPr>
              <p:cNvGrpSpPr/>
              <p:nvPr/>
            </p:nvGrpSpPr>
            <p:grpSpPr>
              <a:xfrm>
                <a:off x="5341723" y="3775957"/>
                <a:ext cx="31405" cy="26898"/>
                <a:chOff x="5341723" y="3775957"/>
                <a:chExt cx="31405" cy="26898"/>
              </a:xfrm>
            </p:grpSpPr>
            <p:sp>
              <p:nvSpPr>
                <p:cNvPr id="579" name="Google Shape;10498;p71">
                  <a:extLst>
                    <a:ext uri="{FF2B5EF4-FFF2-40B4-BE49-F238E27FC236}">
                      <a16:creationId xmlns:a16="http://schemas.microsoft.com/office/drawing/2014/main" id="{C0B737BD-E4C4-A000-599C-FCE975E6B27E}"/>
                    </a:ext>
                  </a:extLst>
                </p:cNvPr>
                <p:cNvSpPr/>
                <p:nvPr/>
              </p:nvSpPr>
              <p:spPr>
                <a:xfrm>
                  <a:off x="5341723" y="3775957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0" name="Google Shape;10499;p71">
                  <a:extLst>
                    <a:ext uri="{FF2B5EF4-FFF2-40B4-BE49-F238E27FC236}">
                      <a16:creationId xmlns:a16="http://schemas.microsoft.com/office/drawing/2014/main" id="{B396C9EE-B41E-BEDC-1418-10631FD62AC9}"/>
                    </a:ext>
                  </a:extLst>
                </p:cNvPr>
                <p:cNvSpPr/>
                <p:nvPr/>
              </p:nvSpPr>
              <p:spPr>
                <a:xfrm>
                  <a:off x="5354567" y="3785631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0"/>
                      </a:moveTo>
                      <a:cubicBezTo>
                        <a:pt x="218" y="0"/>
                        <a:pt x="0" y="521"/>
                        <a:pt x="303" y="823"/>
                      </a:cubicBezTo>
                      <a:cubicBezTo>
                        <a:pt x="402" y="922"/>
                        <a:pt x="525" y="966"/>
                        <a:pt x="646" y="966"/>
                      </a:cubicBezTo>
                      <a:cubicBezTo>
                        <a:pt x="896" y="966"/>
                        <a:pt x="1138" y="777"/>
                        <a:pt x="1138" y="484"/>
                      </a:cubicBezTo>
                      <a:cubicBezTo>
                        <a:pt x="1138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1" name="Google Shape;10500;p71">
                <a:extLst>
                  <a:ext uri="{FF2B5EF4-FFF2-40B4-BE49-F238E27FC236}">
                    <a16:creationId xmlns:a16="http://schemas.microsoft.com/office/drawing/2014/main" id="{962FD02D-C103-965E-8584-823B0483E1A9}"/>
                  </a:ext>
                </a:extLst>
              </p:cNvPr>
              <p:cNvGrpSpPr/>
              <p:nvPr/>
            </p:nvGrpSpPr>
            <p:grpSpPr>
              <a:xfrm>
                <a:off x="5439053" y="3699274"/>
                <a:ext cx="31405" cy="26898"/>
                <a:chOff x="5439053" y="3699274"/>
                <a:chExt cx="31405" cy="26898"/>
              </a:xfrm>
            </p:grpSpPr>
            <p:sp>
              <p:nvSpPr>
                <p:cNvPr id="577" name="Google Shape;10501;p71">
                  <a:extLst>
                    <a:ext uri="{FF2B5EF4-FFF2-40B4-BE49-F238E27FC236}">
                      <a16:creationId xmlns:a16="http://schemas.microsoft.com/office/drawing/2014/main" id="{CA2AF67D-A472-AEA0-6AEC-45F2651F3AA5}"/>
                    </a:ext>
                  </a:extLst>
                </p:cNvPr>
                <p:cNvSpPr/>
                <p:nvPr/>
              </p:nvSpPr>
              <p:spPr>
                <a:xfrm>
                  <a:off x="5439053" y="3699274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8" name="Google Shape;10502;p71">
                  <a:extLst>
                    <a:ext uri="{FF2B5EF4-FFF2-40B4-BE49-F238E27FC236}">
                      <a16:creationId xmlns:a16="http://schemas.microsoft.com/office/drawing/2014/main" id="{C48E1554-F41A-96B5-A762-6C8943A74BC2}"/>
                    </a:ext>
                  </a:extLst>
                </p:cNvPr>
                <p:cNvSpPr/>
                <p:nvPr/>
              </p:nvSpPr>
              <p:spPr>
                <a:xfrm>
                  <a:off x="5453225" y="3708948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0"/>
                      </a:moveTo>
                      <a:cubicBezTo>
                        <a:pt x="219" y="0"/>
                        <a:pt x="1" y="218"/>
                        <a:pt x="1" y="484"/>
                      </a:cubicBezTo>
                      <a:cubicBezTo>
                        <a:pt x="1" y="750"/>
                        <a:pt x="219" y="968"/>
                        <a:pt x="485" y="968"/>
                      </a:cubicBezTo>
                      <a:cubicBezTo>
                        <a:pt x="751" y="968"/>
                        <a:pt x="969" y="750"/>
                        <a:pt x="969" y="484"/>
                      </a:cubicBezTo>
                      <a:cubicBezTo>
                        <a:pt x="969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2" name="Google Shape;10503;p71">
                <a:extLst>
                  <a:ext uri="{FF2B5EF4-FFF2-40B4-BE49-F238E27FC236}">
                    <a16:creationId xmlns:a16="http://schemas.microsoft.com/office/drawing/2014/main" id="{B2C5D34D-0015-0C29-8075-AF9F600F61A2}"/>
                  </a:ext>
                </a:extLst>
              </p:cNvPr>
              <p:cNvGrpSpPr/>
              <p:nvPr/>
            </p:nvGrpSpPr>
            <p:grpSpPr>
              <a:xfrm>
                <a:off x="5412414" y="3622307"/>
                <a:ext cx="31499" cy="26993"/>
                <a:chOff x="5412414" y="3622307"/>
                <a:chExt cx="31499" cy="26993"/>
              </a:xfrm>
            </p:grpSpPr>
            <p:sp>
              <p:nvSpPr>
                <p:cNvPr id="575" name="Google Shape;10504;p71">
                  <a:extLst>
                    <a:ext uri="{FF2B5EF4-FFF2-40B4-BE49-F238E27FC236}">
                      <a16:creationId xmlns:a16="http://schemas.microsoft.com/office/drawing/2014/main" id="{4280FEE7-81DE-6188-4580-224D31FD98A0}"/>
                    </a:ext>
                  </a:extLst>
                </p:cNvPr>
                <p:cNvSpPr/>
                <p:nvPr/>
              </p:nvSpPr>
              <p:spPr>
                <a:xfrm>
                  <a:off x="5412414" y="3622307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32"/>
                        <a:pt x="2299" y="3432"/>
                      </a:cubicBezTo>
                      <a:cubicBezTo>
                        <a:pt x="3242" y="3432"/>
                        <a:pt x="4004" y="2658"/>
                        <a:pt x="4004" y="1714"/>
                      </a:cubicBezTo>
                      <a:cubicBezTo>
                        <a:pt x="4004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6" name="Google Shape;10505;p71">
                  <a:extLst>
                    <a:ext uri="{FF2B5EF4-FFF2-40B4-BE49-F238E27FC236}">
                      <a16:creationId xmlns:a16="http://schemas.microsoft.com/office/drawing/2014/main" id="{E5B9BCD4-E1F8-2D1F-6649-43554BD749E4}"/>
                    </a:ext>
                  </a:extLst>
                </p:cNvPr>
                <p:cNvSpPr/>
                <p:nvPr/>
              </p:nvSpPr>
              <p:spPr>
                <a:xfrm>
                  <a:off x="5426681" y="3632075"/>
                  <a:ext cx="7527" cy="7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7" h="956" extrusionOk="0">
                      <a:moveTo>
                        <a:pt x="485" y="0"/>
                      </a:moveTo>
                      <a:cubicBezTo>
                        <a:pt x="206" y="0"/>
                        <a:pt x="1" y="206"/>
                        <a:pt x="1" y="472"/>
                      </a:cubicBezTo>
                      <a:cubicBezTo>
                        <a:pt x="1" y="738"/>
                        <a:pt x="206" y="956"/>
                        <a:pt x="485" y="956"/>
                      </a:cubicBezTo>
                      <a:cubicBezTo>
                        <a:pt x="751" y="956"/>
                        <a:pt x="956" y="738"/>
                        <a:pt x="956" y="472"/>
                      </a:cubicBezTo>
                      <a:cubicBezTo>
                        <a:pt x="956" y="206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3" name="Google Shape;10506;p71">
                <a:extLst>
                  <a:ext uri="{FF2B5EF4-FFF2-40B4-BE49-F238E27FC236}">
                    <a16:creationId xmlns:a16="http://schemas.microsoft.com/office/drawing/2014/main" id="{43478545-2245-E036-B343-19AEA762B8A0}"/>
                  </a:ext>
                </a:extLst>
              </p:cNvPr>
              <p:cNvGrpSpPr/>
              <p:nvPr/>
            </p:nvGrpSpPr>
            <p:grpSpPr>
              <a:xfrm>
                <a:off x="5476254" y="3473949"/>
                <a:ext cx="26835" cy="26930"/>
                <a:chOff x="5476254" y="3473949"/>
                <a:chExt cx="26835" cy="26930"/>
              </a:xfrm>
            </p:grpSpPr>
            <p:sp>
              <p:nvSpPr>
                <p:cNvPr id="573" name="Google Shape;10507;p71">
                  <a:extLst>
                    <a:ext uri="{FF2B5EF4-FFF2-40B4-BE49-F238E27FC236}">
                      <a16:creationId xmlns:a16="http://schemas.microsoft.com/office/drawing/2014/main" id="{FBC5BEB8-3BC7-7138-F9D9-45B335D54B6B}"/>
                    </a:ext>
                  </a:extLst>
                </p:cNvPr>
                <p:cNvSpPr/>
                <p:nvPr/>
              </p:nvSpPr>
              <p:spPr>
                <a:xfrm>
                  <a:off x="5476254" y="3473949"/>
                  <a:ext cx="26835" cy="26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2" h="3424" extrusionOk="0">
                      <a:moveTo>
                        <a:pt x="1706" y="1"/>
                      </a:moveTo>
                      <a:cubicBezTo>
                        <a:pt x="762" y="1"/>
                        <a:pt x="0" y="775"/>
                        <a:pt x="0" y="1718"/>
                      </a:cubicBezTo>
                      <a:cubicBezTo>
                        <a:pt x="0" y="2662"/>
                        <a:pt x="762" y="3424"/>
                        <a:pt x="1706" y="3424"/>
                      </a:cubicBezTo>
                      <a:cubicBezTo>
                        <a:pt x="2649" y="3424"/>
                        <a:pt x="3411" y="2662"/>
                        <a:pt x="3411" y="1718"/>
                      </a:cubicBezTo>
                      <a:cubicBezTo>
                        <a:pt x="3411" y="775"/>
                        <a:pt x="2649" y="1"/>
                        <a:pt x="170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4" name="Google Shape;10508;p71">
                  <a:extLst>
                    <a:ext uri="{FF2B5EF4-FFF2-40B4-BE49-F238E27FC236}">
                      <a16:creationId xmlns:a16="http://schemas.microsoft.com/office/drawing/2014/main" id="{76A63083-25F2-8A6D-4447-572EB4402053}"/>
                    </a:ext>
                  </a:extLst>
                </p:cNvPr>
                <p:cNvSpPr/>
                <p:nvPr/>
              </p:nvSpPr>
              <p:spPr>
                <a:xfrm>
                  <a:off x="5485857" y="3483655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0"/>
                      </a:moveTo>
                      <a:cubicBezTo>
                        <a:pt x="219" y="0"/>
                        <a:pt x="1" y="218"/>
                        <a:pt x="1" y="484"/>
                      </a:cubicBezTo>
                      <a:cubicBezTo>
                        <a:pt x="1" y="750"/>
                        <a:pt x="219" y="968"/>
                        <a:pt x="485" y="968"/>
                      </a:cubicBezTo>
                      <a:cubicBezTo>
                        <a:pt x="751" y="968"/>
                        <a:pt x="969" y="750"/>
                        <a:pt x="969" y="484"/>
                      </a:cubicBezTo>
                      <a:cubicBezTo>
                        <a:pt x="969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4" name="Google Shape;10509;p71">
                <a:extLst>
                  <a:ext uri="{FF2B5EF4-FFF2-40B4-BE49-F238E27FC236}">
                    <a16:creationId xmlns:a16="http://schemas.microsoft.com/office/drawing/2014/main" id="{29CA35FF-0D3A-69E7-9C8E-5DD00D2BE07F}"/>
                  </a:ext>
                </a:extLst>
              </p:cNvPr>
              <p:cNvGrpSpPr/>
              <p:nvPr/>
            </p:nvGrpSpPr>
            <p:grpSpPr>
              <a:xfrm>
                <a:off x="5564547" y="3481594"/>
                <a:ext cx="31397" cy="26898"/>
                <a:chOff x="5564547" y="3481594"/>
                <a:chExt cx="31397" cy="26898"/>
              </a:xfrm>
            </p:grpSpPr>
            <p:sp>
              <p:nvSpPr>
                <p:cNvPr id="571" name="Google Shape;10510;p71">
                  <a:extLst>
                    <a:ext uri="{FF2B5EF4-FFF2-40B4-BE49-F238E27FC236}">
                      <a16:creationId xmlns:a16="http://schemas.microsoft.com/office/drawing/2014/main" id="{0797EFB6-6206-129C-2868-63B920012362}"/>
                    </a:ext>
                  </a:extLst>
                </p:cNvPr>
                <p:cNvSpPr/>
                <p:nvPr/>
              </p:nvSpPr>
              <p:spPr>
                <a:xfrm>
                  <a:off x="5564547" y="3481594"/>
                  <a:ext cx="31397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2" h="3420" extrusionOk="0">
                      <a:moveTo>
                        <a:pt x="2272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0"/>
                        <a:pt x="227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2" name="Google Shape;10511;p71">
                  <a:extLst>
                    <a:ext uri="{FF2B5EF4-FFF2-40B4-BE49-F238E27FC236}">
                      <a16:creationId xmlns:a16="http://schemas.microsoft.com/office/drawing/2014/main" id="{C6D66482-8286-D2A5-4E3C-B1CF3D2F9E79}"/>
                    </a:ext>
                  </a:extLst>
                </p:cNvPr>
                <p:cNvSpPr/>
                <p:nvPr/>
              </p:nvSpPr>
              <p:spPr>
                <a:xfrm>
                  <a:off x="5578719" y="3491268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5" name="Google Shape;10512;p71">
                <a:extLst>
                  <a:ext uri="{FF2B5EF4-FFF2-40B4-BE49-F238E27FC236}">
                    <a16:creationId xmlns:a16="http://schemas.microsoft.com/office/drawing/2014/main" id="{32AC4A95-B835-A46B-B75B-EAC82726D2B8}"/>
                  </a:ext>
                </a:extLst>
              </p:cNvPr>
              <p:cNvGrpSpPr/>
              <p:nvPr/>
            </p:nvGrpSpPr>
            <p:grpSpPr>
              <a:xfrm>
                <a:off x="5534101" y="3470174"/>
                <a:ext cx="31397" cy="26906"/>
                <a:chOff x="5534101" y="3470174"/>
                <a:chExt cx="31397" cy="26906"/>
              </a:xfrm>
            </p:grpSpPr>
            <p:sp>
              <p:nvSpPr>
                <p:cNvPr id="569" name="Google Shape;10513;p71">
                  <a:extLst>
                    <a:ext uri="{FF2B5EF4-FFF2-40B4-BE49-F238E27FC236}">
                      <a16:creationId xmlns:a16="http://schemas.microsoft.com/office/drawing/2014/main" id="{2430BFD2-7C68-D636-C7AC-C0177BA6A2AB}"/>
                    </a:ext>
                  </a:extLst>
                </p:cNvPr>
                <p:cNvSpPr/>
                <p:nvPr/>
              </p:nvSpPr>
              <p:spPr>
                <a:xfrm>
                  <a:off x="5534101" y="3470174"/>
                  <a:ext cx="31397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2" h="3421" extrusionOk="0">
                      <a:moveTo>
                        <a:pt x="2272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0" name="Google Shape;10514;p71">
                  <a:extLst>
                    <a:ext uri="{FF2B5EF4-FFF2-40B4-BE49-F238E27FC236}">
                      <a16:creationId xmlns:a16="http://schemas.microsoft.com/office/drawing/2014/main" id="{FB3D915B-C66C-6F55-6EEC-1DAB23D7736E}"/>
                    </a:ext>
                  </a:extLst>
                </p:cNvPr>
                <p:cNvSpPr/>
                <p:nvPr/>
              </p:nvSpPr>
              <p:spPr>
                <a:xfrm>
                  <a:off x="5546945" y="3479848"/>
                  <a:ext cx="8950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4" extrusionOk="0">
                      <a:moveTo>
                        <a:pt x="653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4" y="921"/>
                        <a:pt x="526" y="964"/>
                        <a:pt x="646" y="964"/>
                      </a:cubicBezTo>
                      <a:cubicBezTo>
                        <a:pt x="898" y="964"/>
                        <a:pt x="1137" y="771"/>
                        <a:pt x="1137" y="484"/>
                      </a:cubicBezTo>
                      <a:cubicBezTo>
                        <a:pt x="1137" y="218"/>
                        <a:pt x="919" y="1"/>
                        <a:pt x="65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6" name="Google Shape;10515;p71">
                <a:extLst>
                  <a:ext uri="{FF2B5EF4-FFF2-40B4-BE49-F238E27FC236}">
                    <a16:creationId xmlns:a16="http://schemas.microsoft.com/office/drawing/2014/main" id="{75B211A3-256C-FE7C-1299-F1A027687093}"/>
                  </a:ext>
                </a:extLst>
              </p:cNvPr>
              <p:cNvGrpSpPr/>
              <p:nvPr/>
            </p:nvGrpSpPr>
            <p:grpSpPr>
              <a:xfrm>
                <a:off x="5610879" y="3314486"/>
                <a:ext cx="31499" cy="26938"/>
                <a:chOff x="5610879" y="3314486"/>
                <a:chExt cx="31499" cy="26938"/>
              </a:xfrm>
            </p:grpSpPr>
            <p:sp>
              <p:nvSpPr>
                <p:cNvPr id="567" name="Google Shape;10516;p71">
                  <a:extLst>
                    <a:ext uri="{FF2B5EF4-FFF2-40B4-BE49-F238E27FC236}">
                      <a16:creationId xmlns:a16="http://schemas.microsoft.com/office/drawing/2014/main" id="{47D36FCD-1EBA-C161-EA4D-1306CD70B0F7}"/>
                    </a:ext>
                  </a:extLst>
                </p:cNvPr>
                <p:cNvSpPr/>
                <p:nvPr/>
              </p:nvSpPr>
              <p:spPr>
                <a:xfrm>
                  <a:off x="5610879" y="3314486"/>
                  <a:ext cx="31499" cy="26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5" extrusionOk="0">
                      <a:moveTo>
                        <a:pt x="2285" y="0"/>
                      </a:moveTo>
                      <a:cubicBezTo>
                        <a:pt x="1865" y="0"/>
                        <a:pt x="1437" y="157"/>
                        <a:pt x="1089" y="509"/>
                      </a:cubicBezTo>
                      <a:cubicBezTo>
                        <a:pt x="0" y="1586"/>
                        <a:pt x="774" y="3425"/>
                        <a:pt x="2299" y="3425"/>
                      </a:cubicBezTo>
                      <a:cubicBezTo>
                        <a:pt x="3242" y="3425"/>
                        <a:pt x="4004" y="2663"/>
                        <a:pt x="4004" y="1719"/>
                      </a:cubicBezTo>
                      <a:cubicBezTo>
                        <a:pt x="4004" y="688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8" name="Google Shape;10517;p71">
                  <a:extLst>
                    <a:ext uri="{FF2B5EF4-FFF2-40B4-BE49-F238E27FC236}">
                      <a16:creationId xmlns:a16="http://schemas.microsoft.com/office/drawing/2014/main" id="{D55D64D1-1048-E6D3-21BD-238C321BEFAE}"/>
                    </a:ext>
                  </a:extLst>
                </p:cNvPr>
                <p:cNvSpPr/>
                <p:nvPr/>
              </p:nvSpPr>
              <p:spPr>
                <a:xfrm>
                  <a:off x="5623817" y="3324192"/>
                  <a:ext cx="8950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5" extrusionOk="0">
                      <a:moveTo>
                        <a:pt x="675" y="1"/>
                      </a:moveTo>
                      <a:cubicBezTo>
                        <a:pt x="668" y="1"/>
                        <a:pt x="661" y="1"/>
                        <a:pt x="654" y="1"/>
                      </a:cubicBezTo>
                      <a:cubicBezTo>
                        <a:pt x="218" y="1"/>
                        <a:pt x="0" y="509"/>
                        <a:pt x="303" y="824"/>
                      </a:cubicBezTo>
                      <a:cubicBezTo>
                        <a:pt x="404" y="921"/>
                        <a:pt x="525" y="965"/>
                        <a:pt x="644" y="965"/>
                      </a:cubicBezTo>
                      <a:cubicBezTo>
                        <a:pt x="893" y="965"/>
                        <a:pt x="1129" y="772"/>
                        <a:pt x="1137" y="485"/>
                      </a:cubicBezTo>
                      <a:cubicBezTo>
                        <a:pt x="1137" y="214"/>
                        <a:pt x="931" y="1"/>
                        <a:pt x="67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7" name="Google Shape;10518;p71">
                <a:extLst>
                  <a:ext uri="{FF2B5EF4-FFF2-40B4-BE49-F238E27FC236}">
                    <a16:creationId xmlns:a16="http://schemas.microsoft.com/office/drawing/2014/main" id="{468E3B06-0FDF-3D46-63A6-9BD00DAC0269}"/>
                  </a:ext>
                </a:extLst>
              </p:cNvPr>
              <p:cNvGrpSpPr/>
              <p:nvPr/>
            </p:nvGrpSpPr>
            <p:grpSpPr>
              <a:xfrm>
                <a:off x="4834525" y="3501382"/>
                <a:ext cx="31499" cy="26898"/>
                <a:chOff x="4834525" y="3501382"/>
                <a:chExt cx="31499" cy="26898"/>
              </a:xfrm>
            </p:grpSpPr>
            <p:sp>
              <p:nvSpPr>
                <p:cNvPr id="565" name="Google Shape;10519;p71">
                  <a:extLst>
                    <a:ext uri="{FF2B5EF4-FFF2-40B4-BE49-F238E27FC236}">
                      <a16:creationId xmlns:a16="http://schemas.microsoft.com/office/drawing/2014/main" id="{33023F84-4D39-2AA4-DB9F-6CDAAD355700}"/>
                    </a:ext>
                  </a:extLst>
                </p:cNvPr>
                <p:cNvSpPr/>
                <p:nvPr/>
              </p:nvSpPr>
              <p:spPr>
                <a:xfrm>
                  <a:off x="4834525" y="3501382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5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6" name="Google Shape;10520;p71">
                  <a:extLst>
                    <a:ext uri="{FF2B5EF4-FFF2-40B4-BE49-F238E27FC236}">
                      <a16:creationId xmlns:a16="http://schemas.microsoft.com/office/drawing/2014/main" id="{53E3BCB3-4ACC-5E8F-192D-85BD86E681BE}"/>
                    </a:ext>
                  </a:extLst>
                </p:cNvPr>
                <p:cNvSpPr/>
                <p:nvPr/>
              </p:nvSpPr>
              <p:spPr>
                <a:xfrm>
                  <a:off x="4847463" y="3511056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0"/>
                      </a:moveTo>
                      <a:cubicBezTo>
                        <a:pt x="218" y="0"/>
                        <a:pt x="1" y="520"/>
                        <a:pt x="303" y="823"/>
                      </a:cubicBezTo>
                      <a:cubicBezTo>
                        <a:pt x="402" y="922"/>
                        <a:pt x="524" y="966"/>
                        <a:pt x="644" y="966"/>
                      </a:cubicBezTo>
                      <a:cubicBezTo>
                        <a:pt x="891" y="966"/>
                        <a:pt x="1130" y="777"/>
                        <a:pt x="1138" y="484"/>
                      </a:cubicBezTo>
                      <a:cubicBezTo>
                        <a:pt x="1138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8" name="Google Shape;10521;p71">
                <a:extLst>
                  <a:ext uri="{FF2B5EF4-FFF2-40B4-BE49-F238E27FC236}">
                    <a16:creationId xmlns:a16="http://schemas.microsoft.com/office/drawing/2014/main" id="{1C4E9127-670E-CECF-CA90-1B20842F4953}"/>
                  </a:ext>
                </a:extLst>
              </p:cNvPr>
              <p:cNvGrpSpPr/>
              <p:nvPr/>
            </p:nvGrpSpPr>
            <p:grpSpPr>
              <a:xfrm>
                <a:off x="4898460" y="3580158"/>
                <a:ext cx="31405" cy="26898"/>
                <a:chOff x="4898460" y="3580158"/>
                <a:chExt cx="31405" cy="26898"/>
              </a:xfrm>
            </p:grpSpPr>
            <p:sp>
              <p:nvSpPr>
                <p:cNvPr id="563" name="Google Shape;10522;p71">
                  <a:extLst>
                    <a:ext uri="{FF2B5EF4-FFF2-40B4-BE49-F238E27FC236}">
                      <a16:creationId xmlns:a16="http://schemas.microsoft.com/office/drawing/2014/main" id="{1AE52602-BEB2-309F-F4B3-FC1EC90787D5}"/>
                    </a:ext>
                  </a:extLst>
                </p:cNvPr>
                <p:cNvSpPr/>
                <p:nvPr/>
              </p:nvSpPr>
              <p:spPr>
                <a:xfrm>
                  <a:off x="4898460" y="3580158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1"/>
                      </a:moveTo>
                      <a:cubicBezTo>
                        <a:pt x="1853" y="1"/>
                        <a:pt x="1425" y="156"/>
                        <a:pt x="1077" y="505"/>
                      </a:cubicBezTo>
                      <a:cubicBezTo>
                        <a:pt x="0" y="1581"/>
                        <a:pt x="763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4" name="Google Shape;10523;p71">
                  <a:extLst>
                    <a:ext uri="{FF2B5EF4-FFF2-40B4-BE49-F238E27FC236}">
                      <a16:creationId xmlns:a16="http://schemas.microsoft.com/office/drawing/2014/main" id="{19EF8CF4-966D-38E1-1391-2AD31DBF1265}"/>
                    </a:ext>
                  </a:extLst>
                </p:cNvPr>
                <p:cNvSpPr/>
                <p:nvPr/>
              </p:nvSpPr>
              <p:spPr>
                <a:xfrm>
                  <a:off x="4911303" y="3589832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0"/>
                      </a:moveTo>
                      <a:cubicBezTo>
                        <a:pt x="218" y="0"/>
                        <a:pt x="1" y="521"/>
                        <a:pt x="303" y="823"/>
                      </a:cubicBezTo>
                      <a:cubicBezTo>
                        <a:pt x="402" y="922"/>
                        <a:pt x="524" y="966"/>
                        <a:pt x="644" y="966"/>
                      </a:cubicBezTo>
                      <a:cubicBezTo>
                        <a:pt x="891" y="966"/>
                        <a:pt x="1130" y="777"/>
                        <a:pt x="1138" y="484"/>
                      </a:cubicBezTo>
                      <a:cubicBezTo>
                        <a:pt x="1138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9" name="Google Shape;10524;p71">
                <a:extLst>
                  <a:ext uri="{FF2B5EF4-FFF2-40B4-BE49-F238E27FC236}">
                    <a16:creationId xmlns:a16="http://schemas.microsoft.com/office/drawing/2014/main" id="{18BB2A8F-4656-F7EC-D2BA-9C3194B57B80}"/>
                  </a:ext>
                </a:extLst>
              </p:cNvPr>
              <p:cNvGrpSpPr/>
              <p:nvPr/>
            </p:nvGrpSpPr>
            <p:grpSpPr>
              <a:xfrm>
                <a:off x="4882667" y="3608032"/>
                <a:ext cx="31499" cy="27001"/>
                <a:chOff x="4882667" y="3608032"/>
                <a:chExt cx="31499" cy="27001"/>
              </a:xfrm>
            </p:grpSpPr>
            <p:sp>
              <p:nvSpPr>
                <p:cNvPr id="561" name="Google Shape;10525;p71">
                  <a:extLst>
                    <a:ext uri="{FF2B5EF4-FFF2-40B4-BE49-F238E27FC236}">
                      <a16:creationId xmlns:a16="http://schemas.microsoft.com/office/drawing/2014/main" id="{84E17166-7397-2239-3680-83F9D2161A39}"/>
                    </a:ext>
                  </a:extLst>
                </p:cNvPr>
                <p:cNvSpPr/>
                <p:nvPr/>
              </p:nvSpPr>
              <p:spPr>
                <a:xfrm>
                  <a:off x="4882667" y="3608032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76" y="1"/>
                      </a:moveTo>
                      <a:cubicBezTo>
                        <a:pt x="1854" y="1"/>
                        <a:pt x="1425" y="157"/>
                        <a:pt x="1077" y="505"/>
                      </a:cubicBezTo>
                      <a:cubicBezTo>
                        <a:pt x="0" y="1582"/>
                        <a:pt x="763" y="3432"/>
                        <a:pt x="2287" y="3432"/>
                      </a:cubicBezTo>
                      <a:cubicBezTo>
                        <a:pt x="3230" y="3420"/>
                        <a:pt x="4004" y="2658"/>
                        <a:pt x="4004" y="1715"/>
                      </a:cubicBezTo>
                      <a:cubicBezTo>
                        <a:pt x="4004" y="683"/>
                        <a:pt x="3157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2" name="Google Shape;10526;p71">
                  <a:extLst>
                    <a:ext uri="{FF2B5EF4-FFF2-40B4-BE49-F238E27FC236}">
                      <a16:creationId xmlns:a16="http://schemas.microsoft.com/office/drawing/2014/main" id="{17C921E7-5F4F-C66F-37E4-B1144AAD26F0}"/>
                    </a:ext>
                  </a:extLst>
                </p:cNvPr>
                <p:cNvSpPr/>
                <p:nvPr/>
              </p:nvSpPr>
              <p:spPr>
                <a:xfrm>
                  <a:off x="4895605" y="3617706"/>
                  <a:ext cx="8950" cy="76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3" extrusionOk="0">
                      <a:moveTo>
                        <a:pt x="642" y="1"/>
                      </a:moveTo>
                      <a:cubicBezTo>
                        <a:pt x="218" y="1"/>
                        <a:pt x="1" y="521"/>
                        <a:pt x="303" y="823"/>
                      </a:cubicBezTo>
                      <a:cubicBezTo>
                        <a:pt x="402" y="926"/>
                        <a:pt x="524" y="972"/>
                        <a:pt x="644" y="972"/>
                      </a:cubicBezTo>
                      <a:cubicBezTo>
                        <a:pt x="891" y="972"/>
                        <a:pt x="1130" y="778"/>
                        <a:pt x="1138" y="485"/>
                      </a:cubicBezTo>
                      <a:cubicBezTo>
                        <a:pt x="1138" y="218"/>
                        <a:pt x="920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0" name="Google Shape;10527;p71">
                <a:extLst>
                  <a:ext uri="{FF2B5EF4-FFF2-40B4-BE49-F238E27FC236}">
                    <a16:creationId xmlns:a16="http://schemas.microsoft.com/office/drawing/2014/main" id="{8E7ABBEC-25C1-6C87-E1E4-CFA1DC4B66B5}"/>
                  </a:ext>
                </a:extLst>
              </p:cNvPr>
              <p:cNvGrpSpPr/>
              <p:nvPr/>
            </p:nvGrpSpPr>
            <p:grpSpPr>
              <a:xfrm>
                <a:off x="4843373" y="3631407"/>
                <a:ext cx="16273" cy="16186"/>
                <a:chOff x="4843373" y="3631407"/>
                <a:chExt cx="16273" cy="16186"/>
              </a:xfrm>
            </p:grpSpPr>
            <p:sp>
              <p:nvSpPr>
                <p:cNvPr id="559" name="Google Shape;10528;p71">
                  <a:extLst>
                    <a:ext uri="{FF2B5EF4-FFF2-40B4-BE49-F238E27FC236}">
                      <a16:creationId xmlns:a16="http://schemas.microsoft.com/office/drawing/2014/main" id="{DFA65379-0134-7FD5-6DCD-A886BD2BE8B3}"/>
                    </a:ext>
                  </a:extLst>
                </p:cNvPr>
                <p:cNvSpPr/>
                <p:nvPr/>
              </p:nvSpPr>
              <p:spPr>
                <a:xfrm>
                  <a:off x="4843373" y="3631407"/>
                  <a:ext cx="16273" cy="1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9" h="2058" extrusionOk="0">
                      <a:moveTo>
                        <a:pt x="1029" y="1"/>
                      </a:moveTo>
                      <a:cubicBezTo>
                        <a:pt x="460" y="1"/>
                        <a:pt x="0" y="460"/>
                        <a:pt x="0" y="1029"/>
                      </a:cubicBezTo>
                      <a:cubicBezTo>
                        <a:pt x="0" y="1597"/>
                        <a:pt x="460" y="2057"/>
                        <a:pt x="1029" y="2057"/>
                      </a:cubicBezTo>
                      <a:cubicBezTo>
                        <a:pt x="1609" y="2057"/>
                        <a:pt x="2069" y="1597"/>
                        <a:pt x="2069" y="1029"/>
                      </a:cubicBezTo>
                      <a:cubicBezTo>
                        <a:pt x="2069" y="460"/>
                        <a:pt x="1609" y="1"/>
                        <a:pt x="102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0" name="Google Shape;10529;p71">
                  <a:extLst>
                    <a:ext uri="{FF2B5EF4-FFF2-40B4-BE49-F238E27FC236}">
                      <a16:creationId xmlns:a16="http://schemas.microsoft.com/office/drawing/2014/main" id="{989A9D55-87FA-337C-6D90-FDBCE90F767A}"/>
                    </a:ext>
                  </a:extLst>
                </p:cNvPr>
                <p:cNvSpPr/>
                <p:nvPr/>
              </p:nvSpPr>
              <p:spPr>
                <a:xfrm>
                  <a:off x="4849178" y="3637211"/>
                  <a:ext cx="4672" cy="45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" h="582" extrusionOk="0">
                      <a:moveTo>
                        <a:pt x="291" y="1"/>
                      </a:moveTo>
                      <a:cubicBezTo>
                        <a:pt x="133" y="1"/>
                        <a:pt x="0" y="134"/>
                        <a:pt x="0" y="291"/>
                      </a:cubicBezTo>
                      <a:cubicBezTo>
                        <a:pt x="0" y="460"/>
                        <a:pt x="133" y="581"/>
                        <a:pt x="291" y="581"/>
                      </a:cubicBezTo>
                      <a:cubicBezTo>
                        <a:pt x="460" y="581"/>
                        <a:pt x="593" y="460"/>
                        <a:pt x="593" y="291"/>
                      </a:cubicBezTo>
                      <a:cubicBezTo>
                        <a:pt x="593" y="134"/>
                        <a:pt x="460" y="1"/>
                        <a:pt x="29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1" name="Google Shape;10530;p71">
                <a:extLst>
                  <a:ext uri="{FF2B5EF4-FFF2-40B4-BE49-F238E27FC236}">
                    <a16:creationId xmlns:a16="http://schemas.microsoft.com/office/drawing/2014/main" id="{68A852CE-6452-65D1-DACE-B2E2EDD67E62}"/>
                  </a:ext>
                </a:extLst>
              </p:cNvPr>
              <p:cNvGrpSpPr/>
              <p:nvPr/>
            </p:nvGrpSpPr>
            <p:grpSpPr>
              <a:xfrm>
                <a:off x="4727773" y="3591578"/>
                <a:ext cx="31499" cy="26898"/>
                <a:chOff x="4727773" y="3591578"/>
                <a:chExt cx="31499" cy="26898"/>
              </a:xfrm>
            </p:grpSpPr>
            <p:sp>
              <p:nvSpPr>
                <p:cNvPr id="557" name="Google Shape;10531;p71">
                  <a:extLst>
                    <a:ext uri="{FF2B5EF4-FFF2-40B4-BE49-F238E27FC236}">
                      <a16:creationId xmlns:a16="http://schemas.microsoft.com/office/drawing/2014/main" id="{DF48B781-6CF2-2618-D8DD-D13E8BB963FD}"/>
                    </a:ext>
                  </a:extLst>
                </p:cNvPr>
                <p:cNvSpPr/>
                <p:nvPr/>
              </p:nvSpPr>
              <p:spPr>
                <a:xfrm>
                  <a:off x="4727773" y="3591578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76" y="0"/>
                      </a:moveTo>
                      <a:cubicBezTo>
                        <a:pt x="1855" y="0"/>
                        <a:pt x="1426" y="156"/>
                        <a:pt x="1077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3993" y="2657"/>
                        <a:pt x="4005" y="1714"/>
                      </a:cubicBezTo>
                      <a:cubicBezTo>
                        <a:pt x="4005" y="683"/>
                        <a:pt x="3158" y="0"/>
                        <a:pt x="227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8" name="Google Shape;10532;p71">
                  <a:extLst>
                    <a:ext uri="{FF2B5EF4-FFF2-40B4-BE49-F238E27FC236}">
                      <a16:creationId xmlns:a16="http://schemas.microsoft.com/office/drawing/2014/main" id="{954DF799-2584-E57E-3974-D1E26624D861}"/>
                    </a:ext>
                  </a:extLst>
                </p:cNvPr>
                <p:cNvSpPr/>
                <p:nvPr/>
              </p:nvSpPr>
              <p:spPr>
                <a:xfrm>
                  <a:off x="4740719" y="3601244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41" y="1"/>
                      </a:moveTo>
                      <a:cubicBezTo>
                        <a:pt x="206" y="1"/>
                        <a:pt x="0" y="521"/>
                        <a:pt x="302" y="824"/>
                      </a:cubicBezTo>
                      <a:cubicBezTo>
                        <a:pt x="400" y="921"/>
                        <a:pt x="520" y="964"/>
                        <a:pt x="638" y="964"/>
                      </a:cubicBezTo>
                      <a:cubicBezTo>
                        <a:pt x="886" y="964"/>
                        <a:pt x="1125" y="772"/>
                        <a:pt x="1125" y="485"/>
                      </a:cubicBezTo>
                      <a:cubicBezTo>
                        <a:pt x="1125" y="219"/>
                        <a:pt x="907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72" name="Google Shape;10533;p71">
                <a:extLst>
                  <a:ext uri="{FF2B5EF4-FFF2-40B4-BE49-F238E27FC236}">
                    <a16:creationId xmlns:a16="http://schemas.microsoft.com/office/drawing/2014/main" id="{1E0583E7-498E-7D45-7D77-8086C0EB90A6}"/>
                  </a:ext>
                </a:extLst>
              </p:cNvPr>
              <p:cNvSpPr/>
              <p:nvPr/>
            </p:nvSpPr>
            <p:spPr>
              <a:xfrm>
                <a:off x="4652041" y="3622590"/>
                <a:ext cx="31405" cy="26906"/>
              </a:xfrm>
              <a:custGeom>
                <a:avLst/>
                <a:gdLst/>
                <a:ahLst/>
                <a:cxnLst/>
                <a:rect l="l" t="t" r="r" b="b"/>
                <a:pathLst>
                  <a:path w="3993" h="3421" extrusionOk="0">
                    <a:moveTo>
                      <a:pt x="2273" y="1"/>
                    </a:moveTo>
                    <a:cubicBezTo>
                      <a:pt x="1853" y="1"/>
                      <a:pt x="1426" y="157"/>
                      <a:pt x="1077" y="505"/>
                    </a:cubicBezTo>
                    <a:cubicBezTo>
                      <a:pt x="1" y="1581"/>
                      <a:pt x="763" y="3420"/>
                      <a:pt x="2287" y="3420"/>
                    </a:cubicBezTo>
                    <a:cubicBezTo>
                      <a:pt x="3231" y="3420"/>
                      <a:pt x="3993" y="2658"/>
                      <a:pt x="3993" y="1714"/>
                    </a:cubicBezTo>
                    <a:cubicBezTo>
                      <a:pt x="3993" y="683"/>
                      <a:pt x="3151" y="1"/>
                      <a:pt x="2273" y="1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10534;p71">
                <a:extLst>
                  <a:ext uri="{FF2B5EF4-FFF2-40B4-BE49-F238E27FC236}">
                    <a16:creationId xmlns:a16="http://schemas.microsoft.com/office/drawing/2014/main" id="{42996B9E-0E24-5502-A10D-92035C3B6A9D}"/>
                  </a:ext>
                </a:extLst>
              </p:cNvPr>
              <p:cNvSpPr/>
              <p:nvPr/>
            </p:nvSpPr>
            <p:spPr>
              <a:xfrm>
                <a:off x="4666222" y="3632264"/>
                <a:ext cx="7613" cy="7621"/>
              </a:xfrm>
              <a:custGeom>
                <a:avLst/>
                <a:gdLst/>
                <a:ahLst/>
                <a:cxnLst/>
                <a:rect l="l" t="t" r="r" b="b"/>
                <a:pathLst>
                  <a:path w="968" h="969" extrusionOk="0">
                    <a:moveTo>
                      <a:pt x="484" y="1"/>
                    </a:moveTo>
                    <a:cubicBezTo>
                      <a:pt x="218" y="1"/>
                      <a:pt x="0" y="218"/>
                      <a:pt x="0" y="484"/>
                    </a:cubicBezTo>
                    <a:cubicBezTo>
                      <a:pt x="0" y="751"/>
                      <a:pt x="218" y="968"/>
                      <a:pt x="484" y="968"/>
                    </a:cubicBezTo>
                    <a:cubicBezTo>
                      <a:pt x="750" y="968"/>
                      <a:pt x="968" y="751"/>
                      <a:pt x="968" y="484"/>
                    </a:cubicBezTo>
                    <a:cubicBezTo>
                      <a:pt x="968" y="218"/>
                      <a:pt x="750" y="1"/>
                      <a:pt x="484" y="1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74" name="Google Shape;10535;p71">
                <a:extLst>
                  <a:ext uri="{FF2B5EF4-FFF2-40B4-BE49-F238E27FC236}">
                    <a16:creationId xmlns:a16="http://schemas.microsoft.com/office/drawing/2014/main" id="{0E37EAFA-7ABB-EAEE-7F17-1459881D225F}"/>
                  </a:ext>
                </a:extLst>
              </p:cNvPr>
              <p:cNvGrpSpPr/>
              <p:nvPr/>
            </p:nvGrpSpPr>
            <p:grpSpPr>
              <a:xfrm>
                <a:off x="4609421" y="3577398"/>
                <a:ext cx="31499" cy="27001"/>
                <a:chOff x="4609421" y="3577398"/>
                <a:chExt cx="31499" cy="27001"/>
              </a:xfrm>
            </p:grpSpPr>
            <p:sp>
              <p:nvSpPr>
                <p:cNvPr id="555" name="Google Shape;10536;p71">
                  <a:extLst>
                    <a:ext uri="{FF2B5EF4-FFF2-40B4-BE49-F238E27FC236}">
                      <a16:creationId xmlns:a16="http://schemas.microsoft.com/office/drawing/2014/main" id="{196CF3B9-7932-D97A-779B-845FA0B50A51}"/>
                    </a:ext>
                  </a:extLst>
                </p:cNvPr>
                <p:cNvSpPr/>
                <p:nvPr/>
              </p:nvSpPr>
              <p:spPr>
                <a:xfrm>
                  <a:off x="4609421" y="3577398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3" y="3432"/>
                        <a:pt x="2287" y="3432"/>
                      </a:cubicBezTo>
                      <a:cubicBezTo>
                        <a:pt x="3230" y="3432"/>
                        <a:pt x="3992" y="2658"/>
                        <a:pt x="4005" y="1714"/>
                      </a:cubicBezTo>
                      <a:cubicBezTo>
                        <a:pt x="3996" y="683"/>
                        <a:pt x="3152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6" name="Google Shape;10537;p71">
                  <a:extLst>
                    <a:ext uri="{FF2B5EF4-FFF2-40B4-BE49-F238E27FC236}">
                      <a16:creationId xmlns:a16="http://schemas.microsoft.com/office/drawing/2014/main" id="{69EFE2F4-87AC-A4FD-738E-C006D97B0BD0}"/>
                    </a:ext>
                  </a:extLst>
                </p:cNvPr>
                <p:cNvSpPr/>
                <p:nvPr/>
              </p:nvSpPr>
              <p:spPr>
                <a:xfrm>
                  <a:off x="4623594" y="3587072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1"/>
                      </a:moveTo>
                      <a:cubicBezTo>
                        <a:pt x="219" y="1"/>
                        <a:pt x="1" y="218"/>
                        <a:pt x="1" y="484"/>
                      </a:cubicBezTo>
                      <a:cubicBezTo>
                        <a:pt x="1" y="751"/>
                        <a:pt x="219" y="968"/>
                        <a:pt x="485" y="968"/>
                      </a:cubicBezTo>
                      <a:cubicBezTo>
                        <a:pt x="751" y="968"/>
                        <a:pt x="969" y="751"/>
                        <a:pt x="969" y="484"/>
                      </a:cubicBezTo>
                      <a:cubicBezTo>
                        <a:pt x="969" y="218"/>
                        <a:pt x="75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5" name="Google Shape;10538;p71">
                <a:extLst>
                  <a:ext uri="{FF2B5EF4-FFF2-40B4-BE49-F238E27FC236}">
                    <a16:creationId xmlns:a16="http://schemas.microsoft.com/office/drawing/2014/main" id="{9F7CB560-6FAD-51B0-2FF4-EC4476CB44C4}"/>
                  </a:ext>
                </a:extLst>
              </p:cNvPr>
              <p:cNvGrpSpPr/>
              <p:nvPr/>
            </p:nvGrpSpPr>
            <p:grpSpPr>
              <a:xfrm>
                <a:off x="4649289" y="3577398"/>
                <a:ext cx="31499" cy="27001"/>
                <a:chOff x="4649289" y="3577398"/>
                <a:chExt cx="31499" cy="27001"/>
              </a:xfrm>
            </p:grpSpPr>
            <p:sp>
              <p:nvSpPr>
                <p:cNvPr id="553" name="Google Shape;10539;p71">
                  <a:extLst>
                    <a:ext uri="{FF2B5EF4-FFF2-40B4-BE49-F238E27FC236}">
                      <a16:creationId xmlns:a16="http://schemas.microsoft.com/office/drawing/2014/main" id="{D59B7159-A0CC-E2A0-E25A-E56CF2E28BAE}"/>
                    </a:ext>
                  </a:extLst>
                </p:cNvPr>
                <p:cNvSpPr/>
                <p:nvPr/>
              </p:nvSpPr>
              <p:spPr>
                <a:xfrm>
                  <a:off x="4649289" y="3577398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75" y="1"/>
                      </a:moveTo>
                      <a:cubicBezTo>
                        <a:pt x="1854" y="1"/>
                        <a:pt x="1425" y="157"/>
                        <a:pt x="1077" y="505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32"/>
                        <a:pt x="4004" y="2658"/>
                        <a:pt x="4004" y="1714"/>
                      </a:cubicBezTo>
                      <a:cubicBezTo>
                        <a:pt x="4004" y="683"/>
                        <a:pt x="3157" y="1"/>
                        <a:pt x="227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4" name="Google Shape;10540;p71">
                  <a:extLst>
                    <a:ext uri="{FF2B5EF4-FFF2-40B4-BE49-F238E27FC236}">
                      <a16:creationId xmlns:a16="http://schemas.microsoft.com/office/drawing/2014/main" id="{42CAC99C-2A06-6541-2A93-FAF045AF0B07}"/>
                    </a:ext>
                  </a:extLst>
                </p:cNvPr>
                <p:cNvSpPr/>
                <p:nvPr/>
              </p:nvSpPr>
              <p:spPr>
                <a:xfrm>
                  <a:off x="4662227" y="3587072"/>
                  <a:ext cx="8856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6" extrusionOk="0">
                      <a:moveTo>
                        <a:pt x="641" y="1"/>
                      </a:moveTo>
                      <a:cubicBezTo>
                        <a:pt x="218" y="1"/>
                        <a:pt x="0" y="521"/>
                        <a:pt x="303" y="835"/>
                      </a:cubicBezTo>
                      <a:cubicBezTo>
                        <a:pt x="400" y="932"/>
                        <a:pt x="519" y="976"/>
                        <a:pt x="636" y="976"/>
                      </a:cubicBezTo>
                      <a:cubicBezTo>
                        <a:pt x="885" y="976"/>
                        <a:pt x="1125" y="780"/>
                        <a:pt x="1125" y="484"/>
                      </a:cubicBezTo>
                      <a:cubicBezTo>
                        <a:pt x="1125" y="218"/>
                        <a:pt x="907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6" name="Google Shape;10541;p71">
                <a:extLst>
                  <a:ext uri="{FF2B5EF4-FFF2-40B4-BE49-F238E27FC236}">
                    <a16:creationId xmlns:a16="http://schemas.microsoft.com/office/drawing/2014/main" id="{9AFF5723-7641-2EC4-3847-ACEC84B3F23F}"/>
                  </a:ext>
                </a:extLst>
              </p:cNvPr>
              <p:cNvGrpSpPr/>
              <p:nvPr/>
            </p:nvGrpSpPr>
            <p:grpSpPr>
              <a:xfrm>
                <a:off x="4605614" y="3639523"/>
                <a:ext cx="31499" cy="26906"/>
                <a:chOff x="4605614" y="3639523"/>
                <a:chExt cx="31499" cy="26906"/>
              </a:xfrm>
            </p:grpSpPr>
            <p:sp>
              <p:nvSpPr>
                <p:cNvPr id="551" name="Google Shape;10542;p71">
                  <a:extLst>
                    <a:ext uri="{FF2B5EF4-FFF2-40B4-BE49-F238E27FC236}">
                      <a16:creationId xmlns:a16="http://schemas.microsoft.com/office/drawing/2014/main" id="{2DE526AE-BE32-DE0C-8591-910FB637C93E}"/>
                    </a:ext>
                  </a:extLst>
                </p:cNvPr>
                <p:cNvSpPr/>
                <p:nvPr/>
              </p:nvSpPr>
              <p:spPr>
                <a:xfrm>
                  <a:off x="4605614" y="3639523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76" y="1"/>
                      </a:moveTo>
                      <a:cubicBezTo>
                        <a:pt x="1855" y="1"/>
                        <a:pt x="1425" y="157"/>
                        <a:pt x="1077" y="505"/>
                      </a:cubicBezTo>
                      <a:cubicBezTo>
                        <a:pt x="1" y="1582"/>
                        <a:pt x="763" y="3420"/>
                        <a:pt x="2287" y="3420"/>
                      </a:cubicBezTo>
                      <a:cubicBezTo>
                        <a:pt x="3230" y="3420"/>
                        <a:pt x="3993" y="2658"/>
                        <a:pt x="4005" y="1715"/>
                      </a:cubicBezTo>
                      <a:cubicBezTo>
                        <a:pt x="4005" y="683"/>
                        <a:pt x="3157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2" name="Google Shape;10543;p71">
                  <a:extLst>
                    <a:ext uri="{FF2B5EF4-FFF2-40B4-BE49-F238E27FC236}">
                      <a16:creationId xmlns:a16="http://schemas.microsoft.com/office/drawing/2014/main" id="{B16F94F1-F5E3-0151-638E-E9AC62B91FF7}"/>
                    </a:ext>
                  </a:extLst>
                </p:cNvPr>
                <p:cNvSpPr/>
                <p:nvPr/>
              </p:nvSpPr>
              <p:spPr>
                <a:xfrm>
                  <a:off x="4619795" y="3649197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7" name="Google Shape;10544;p71">
                <a:extLst>
                  <a:ext uri="{FF2B5EF4-FFF2-40B4-BE49-F238E27FC236}">
                    <a16:creationId xmlns:a16="http://schemas.microsoft.com/office/drawing/2014/main" id="{26A73C96-BC99-46BE-6012-2DF2377030F8}"/>
                  </a:ext>
                </a:extLst>
              </p:cNvPr>
              <p:cNvGrpSpPr/>
              <p:nvPr/>
            </p:nvGrpSpPr>
            <p:grpSpPr>
              <a:xfrm>
                <a:off x="4785149" y="3618846"/>
                <a:ext cx="26930" cy="26843"/>
                <a:chOff x="4785149" y="3618846"/>
                <a:chExt cx="26930" cy="26843"/>
              </a:xfrm>
            </p:grpSpPr>
            <p:sp>
              <p:nvSpPr>
                <p:cNvPr id="549" name="Google Shape;10545;p71">
                  <a:extLst>
                    <a:ext uri="{FF2B5EF4-FFF2-40B4-BE49-F238E27FC236}">
                      <a16:creationId xmlns:a16="http://schemas.microsoft.com/office/drawing/2014/main" id="{A1622391-45AD-2D4D-6CBF-A6CE1F16A9F3}"/>
                    </a:ext>
                  </a:extLst>
                </p:cNvPr>
                <p:cNvSpPr/>
                <p:nvPr/>
              </p:nvSpPr>
              <p:spPr>
                <a:xfrm>
                  <a:off x="4785149" y="3618846"/>
                  <a:ext cx="26930" cy="268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4" h="3413" extrusionOk="0">
                      <a:moveTo>
                        <a:pt x="1718" y="1"/>
                      </a:moveTo>
                      <a:cubicBezTo>
                        <a:pt x="774" y="1"/>
                        <a:pt x="0" y="763"/>
                        <a:pt x="0" y="1707"/>
                      </a:cubicBezTo>
                      <a:cubicBezTo>
                        <a:pt x="0" y="2650"/>
                        <a:pt x="774" y="3412"/>
                        <a:pt x="1718" y="3412"/>
                      </a:cubicBezTo>
                      <a:cubicBezTo>
                        <a:pt x="2662" y="3412"/>
                        <a:pt x="3424" y="2650"/>
                        <a:pt x="3424" y="1707"/>
                      </a:cubicBezTo>
                      <a:cubicBezTo>
                        <a:pt x="3424" y="763"/>
                        <a:pt x="2662" y="1"/>
                        <a:pt x="171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" name="Google Shape;10546;p71">
                  <a:extLst>
                    <a:ext uri="{FF2B5EF4-FFF2-40B4-BE49-F238E27FC236}">
                      <a16:creationId xmlns:a16="http://schemas.microsoft.com/office/drawing/2014/main" id="{B400A0A3-871E-E772-00C5-D1AE1E7CFB39}"/>
                    </a:ext>
                  </a:extLst>
                </p:cNvPr>
                <p:cNvSpPr/>
                <p:nvPr/>
              </p:nvSpPr>
              <p:spPr>
                <a:xfrm>
                  <a:off x="4793611" y="3628457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42" y="1"/>
                      </a:moveTo>
                      <a:cubicBezTo>
                        <a:pt x="206" y="1"/>
                        <a:pt x="1" y="521"/>
                        <a:pt x="303" y="823"/>
                      </a:cubicBezTo>
                      <a:cubicBezTo>
                        <a:pt x="401" y="921"/>
                        <a:pt x="521" y="964"/>
                        <a:pt x="639" y="964"/>
                      </a:cubicBezTo>
                      <a:cubicBezTo>
                        <a:pt x="887" y="964"/>
                        <a:pt x="1126" y="772"/>
                        <a:pt x="1126" y="485"/>
                      </a:cubicBezTo>
                      <a:cubicBezTo>
                        <a:pt x="1126" y="218"/>
                        <a:pt x="908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8" name="Google Shape;10547;p71">
                <a:extLst>
                  <a:ext uri="{FF2B5EF4-FFF2-40B4-BE49-F238E27FC236}">
                    <a16:creationId xmlns:a16="http://schemas.microsoft.com/office/drawing/2014/main" id="{644740D8-D897-C015-DBC3-7906CCD5061A}"/>
                  </a:ext>
                </a:extLst>
              </p:cNvPr>
              <p:cNvGrpSpPr/>
              <p:nvPr/>
            </p:nvGrpSpPr>
            <p:grpSpPr>
              <a:xfrm>
                <a:off x="4810167" y="3601567"/>
                <a:ext cx="31405" cy="26898"/>
                <a:chOff x="4810167" y="3601567"/>
                <a:chExt cx="31405" cy="26898"/>
              </a:xfrm>
            </p:grpSpPr>
            <p:sp>
              <p:nvSpPr>
                <p:cNvPr id="547" name="Google Shape;10548;p71">
                  <a:extLst>
                    <a:ext uri="{FF2B5EF4-FFF2-40B4-BE49-F238E27FC236}">
                      <a16:creationId xmlns:a16="http://schemas.microsoft.com/office/drawing/2014/main" id="{9CD9BC96-3932-38F7-C59E-4B44EB780637}"/>
                    </a:ext>
                  </a:extLst>
                </p:cNvPr>
                <p:cNvSpPr/>
                <p:nvPr/>
              </p:nvSpPr>
              <p:spPr>
                <a:xfrm>
                  <a:off x="4810167" y="3601567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3993" y="2658"/>
                        <a:pt x="3993" y="1714"/>
                      </a:cubicBezTo>
                      <a:cubicBezTo>
                        <a:pt x="3993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" name="Google Shape;10549;p71">
                  <a:extLst>
                    <a:ext uri="{FF2B5EF4-FFF2-40B4-BE49-F238E27FC236}">
                      <a16:creationId xmlns:a16="http://schemas.microsoft.com/office/drawing/2014/main" id="{C1B1863C-B5F2-24BB-4131-6E2A37CE1E27}"/>
                    </a:ext>
                  </a:extLst>
                </p:cNvPr>
                <p:cNvSpPr/>
                <p:nvPr/>
              </p:nvSpPr>
              <p:spPr>
                <a:xfrm>
                  <a:off x="4824348" y="3611241"/>
                  <a:ext cx="7613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8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9" name="Google Shape;10550;p71">
                <a:extLst>
                  <a:ext uri="{FF2B5EF4-FFF2-40B4-BE49-F238E27FC236}">
                    <a16:creationId xmlns:a16="http://schemas.microsoft.com/office/drawing/2014/main" id="{C47FF1EC-415E-F049-B2F8-C816E52EB34B}"/>
                  </a:ext>
                </a:extLst>
              </p:cNvPr>
              <p:cNvGrpSpPr/>
              <p:nvPr/>
            </p:nvGrpSpPr>
            <p:grpSpPr>
              <a:xfrm>
                <a:off x="4831002" y="3373230"/>
                <a:ext cx="31405" cy="26898"/>
                <a:chOff x="4831002" y="3373230"/>
                <a:chExt cx="31405" cy="26898"/>
              </a:xfrm>
            </p:grpSpPr>
            <p:sp>
              <p:nvSpPr>
                <p:cNvPr id="545" name="Google Shape;10551;p71">
                  <a:extLst>
                    <a:ext uri="{FF2B5EF4-FFF2-40B4-BE49-F238E27FC236}">
                      <a16:creationId xmlns:a16="http://schemas.microsoft.com/office/drawing/2014/main" id="{F55CC980-74FE-6E70-2C2E-AF9B7F4067D3}"/>
                    </a:ext>
                  </a:extLst>
                </p:cNvPr>
                <p:cNvSpPr/>
                <p:nvPr/>
              </p:nvSpPr>
              <p:spPr>
                <a:xfrm>
                  <a:off x="4831002" y="3373230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0"/>
                      </a:moveTo>
                      <a:cubicBezTo>
                        <a:pt x="1853" y="0"/>
                        <a:pt x="1426" y="156"/>
                        <a:pt x="1077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3993" y="2657"/>
                        <a:pt x="3993" y="1714"/>
                      </a:cubicBezTo>
                      <a:cubicBezTo>
                        <a:pt x="3993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6" name="Google Shape;10552;p71">
                  <a:extLst>
                    <a:ext uri="{FF2B5EF4-FFF2-40B4-BE49-F238E27FC236}">
                      <a16:creationId xmlns:a16="http://schemas.microsoft.com/office/drawing/2014/main" id="{500F4882-866C-A015-7864-D5134D9F55A8}"/>
                    </a:ext>
                  </a:extLst>
                </p:cNvPr>
                <p:cNvSpPr/>
                <p:nvPr/>
              </p:nvSpPr>
              <p:spPr>
                <a:xfrm>
                  <a:off x="4845182" y="3382896"/>
                  <a:ext cx="7519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6" h="969" extrusionOk="0">
                      <a:moveTo>
                        <a:pt x="472" y="1"/>
                      </a:moveTo>
                      <a:cubicBezTo>
                        <a:pt x="206" y="1"/>
                        <a:pt x="0" y="219"/>
                        <a:pt x="0" y="485"/>
                      </a:cubicBezTo>
                      <a:cubicBezTo>
                        <a:pt x="0" y="751"/>
                        <a:pt x="206" y="969"/>
                        <a:pt x="472" y="969"/>
                      </a:cubicBezTo>
                      <a:cubicBezTo>
                        <a:pt x="750" y="969"/>
                        <a:pt x="956" y="751"/>
                        <a:pt x="956" y="485"/>
                      </a:cubicBezTo>
                      <a:cubicBezTo>
                        <a:pt x="956" y="219"/>
                        <a:pt x="750" y="1"/>
                        <a:pt x="47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0" name="Google Shape;10553;p71">
                <a:extLst>
                  <a:ext uri="{FF2B5EF4-FFF2-40B4-BE49-F238E27FC236}">
                    <a16:creationId xmlns:a16="http://schemas.microsoft.com/office/drawing/2014/main" id="{12965AA4-24D0-0B54-9E85-C8F83EFCE688}"/>
                  </a:ext>
                </a:extLst>
              </p:cNvPr>
              <p:cNvGrpSpPr/>
              <p:nvPr/>
            </p:nvGrpSpPr>
            <p:grpSpPr>
              <a:xfrm>
                <a:off x="4719311" y="3355054"/>
                <a:ext cx="31499" cy="27001"/>
                <a:chOff x="4719311" y="3355054"/>
                <a:chExt cx="31499" cy="27001"/>
              </a:xfrm>
            </p:grpSpPr>
            <p:sp>
              <p:nvSpPr>
                <p:cNvPr id="543" name="Google Shape;10554;p71">
                  <a:extLst>
                    <a:ext uri="{FF2B5EF4-FFF2-40B4-BE49-F238E27FC236}">
                      <a16:creationId xmlns:a16="http://schemas.microsoft.com/office/drawing/2014/main" id="{E5E0F029-1F7B-D378-432A-B60A240388B8}"/>
                    </a:ext>
                  </a:extLst>
                </p:cNvPr>
                <p:cNvSpPr/>
                <p:nvPr/>
              </p:nvSpPr>
              <p:spPr>
                <a:xfrm>
                  <a:off x="4719311" y="3355054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75" y="1"/>
                      </a:moveTo>
                      <a:cubicBezTo>
                        <a:pt x="1854" y="1"/>
                        <a:pt x="1425" y="157"/>
                        <a:pt x="1077" y="505"/>
                      </a:cubicBezTo>
                      <a:cubicBezTo>
                        <a:pt x="0" y="1581"/>
                        <a:pt x="762" y="3432"/>
                        <a:pt x="2287" y="3432"/>
                      </a:cubicBezTo>
                      <a:cubicBezTo>
                        <a:pt x="3230" y="3432"/>
                        <a:pt x="4004" y="2658"/>
                        <a:pt x="4004" y="1714"/>
                      </a:cubicBezTo>
                      <a:cubicBezTo>
                        <a:pt x="4004" y="683"/>
                        <a:pt x="3157" y="1"/>
                        <a:pt x="227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4" name="Google Shape;10555;p71">
                  <a:extLst>
                    <a:ext uri="{FF2B5EF4-FFF2-40B4-BE49-F238E27FC236}">
                      <a16:creationId xmlns:a16="http://schemas.microsoft.com/office/drawing/2014/main" id="{7E172953-5675-6957-F7CC-47FBEA4F5268}"/>
                    </a:ext>
                  </a:extLst>
                </p:cNvPr>
                <p:cNvSpPr/>
                <p:nvPr/>
              </p:nvSpPr>
              <p:spPr>
                <a:xfrm>
                  <a:off x="4733578" y="3364822"/>
                  <a:ext cx="7527" cy="75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7" h="957" extrusionOk="0">
                      <a:moveTo>
                        <a:pt x="473" y="1"/>
                      </a:moveTo>
                      <a:cubicBezTo>
                        <a:pt x="206" y="1"/>
                        <a:pt x="1" y="206"/>
                        <a:pt x="1" y="472"/>
                      </a:cubicBezTo>
                      <a:cubicBezTo>
                        <a:pt x="1" y="738"/>
                        <a:pt x="206" y="956"/>
                        <a:pt x="473" y="956"/>
                      </a:cubicBezTo>
                      <a:cubicBezTo>
                        <a:pt x="751" y="956"/>
                        <a:pt x="956" y="738"/>
                        <a:pt x="956" y="472"/>
                      </a:cubicBezTo>
                      <a:cubicBezTo>
                        <a:pt x="956" y="206"/>
                        <a:pt x="751" y="1"/>
                        <a:pt x="47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1" name="Google Shape;10556;p71">
                <a:extLst>
                  <a:ext uri="{FF2B5EF4-FFF2-40B4-BE49-F238E27FC236}">
                    <a16:creationId xmlns:a16="http://schemas.microsoft.com/office/drawing/2014/main" id="{D0A02BD4-65D9-7094-48F4-9437F0D76F48}"/>
                  </a:ext>
                </a:extLst>
              </p:cNvPr>
              <p:cNvGrpSpPr/>
              <p:nvPr/>
            </p:nvGrpSpPr>
            <p:grpSpPr>
              <a:xfrm>
                <a:off x="4798755" y="3450260"/>
                <a:ext cx="26930" cy="26930"/>
                <a:chOff x="4798755" y="3450260"/>
                <a:chExt cx="26930" cy="26930"/>
              </a:xfrm>
            </p:grpSpPr>
            <p:sp>
              <p:nvSpPr>
                <p:cNvPr id="541" name="Google Shape;10557;p71">
                  <a:extLst>
                    <a:ext uri="{FF2B5EF4-FFF2-40B4-BE49-F238E27FC236}">
                      <a16:creationId xmlns:a16="http://schemas.microsoft.com/office/drawing/2014/main" id="{A49CD255-6204-8AF1-848F-4C65A65C2DF7}"/>
                    </a:ext>
                  </a:extLst>
                </p:cNvPr>
                <p:cNvSpPr/>
                <p:nvPr/>
              </p:nvSpPr>
              <p:spPr>
                <a:xfrm>
                  <a:off x="4798755" y="3450260"/>
                  <a:ext cx="26930" cy="26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4" h="3424" extrusionOk="0">
                      <a:moveTo>
                        <a:pt x="1718" y="0"/>
                      </a:moveTo>
                      <a:cubicBezTo>
                        <a:pt x="774" y="0"/>
                        <a:pt x="0" y="763"/>
                        <a:pt x="0" y="1706"/>
                      </a:cubicBezTo>
                      <a:cubicBezTo>
                        <a:pt x="0" y="2650"/>
                        <a:pt x="774" y="3424"/>
                        <a:pt x="1718" y="3424"/>
                      </a:cubicBezTo>
                      <a:cubicBezTo>
                        <a:pt x="2661" y="3424"/>
                        <a:pt x="3423" y="2650"/>
                        <a:pt x="3423" y="1706"/>
                      </a:cubicBezTo>
                      <a:cubicBezTo>
                        <a:pt x="3423" y="763"/>
                        <a:pt x="2661" y="0"/>
                        <a:pt x="171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2" name="Google Shape;10558;p71">
                  <a:extLst>
                    <a:ext uri="{FF2B5EF4-FFF2-40B4-BE49-F238E27FC236}">
                      <a16:creationId xmlns:a16="http://schemas.microsoft.com/office/drawing/2014/main" id="{4E66F3D2-5E4D-054A-0CB1-62AB22C1469E}"/>
                    </a:ext>
                  </a:extLst>
                </p:cNvPr>
                <p:cNvSpPr/>
                <p:nvPr/>
              </p:nvSpPr>
              <p:spPr>
                <a:xfrm>
                  <a:off x="4807218" y="3459871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0"/>
                      </a:moveTo>
                      <a:cubicBezTo>
                        <a:pt x="206" y="0"/>
                        <a:pt x="1" y="520"/>
                        <a:pt x="303" y="823"/>
                      </a:cubicBezTo>
                      <a:cubicBezTo>
                        <a:pt x="402" y="922"/>
                        <a:pt x="524" y="966"/>
                        <a:pt x="644" y="966"/>
                      </a:cubicBezTo>
                      <a:cubicBezTo>
                        <a:pt x="890" y="966"/>
                        <a:pt x="1126" y="777"/>
                        <a:pt x="1126" y="484"/>
                      </a:cubicBezTo>
                      <a:cubicBezTo>
                        <a:pt x="1126" y="218"/>
                        <a:pt x="908" y="0"/>
                        <a:pt x="64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2" name="Google Shape;10559;p71">
                <a:extLst>
                  <a:ext uri="{FF2B5EF4-FFF2-40B4-BE49-F238E27FC236}">
                    <a16:creationId xmlns:a16="http://schemas.microsoft.com/office/drawing/2014/main" id="{C32807C3-7D8D-7AB4-9F51-2AD8DEC39249}"/>
                  </a:ext>
                </a:extLst>
              </p:cNvPr>
              <p:cNvGrpSpPr/>
              <p:nvPr/>
            </p:nvGrpSpPr>
            <p:grpSpPr>
              <a:xfrm>
                <a:off x="4645576" y="3467555"/>
                <a:ext cx="31405" cy="26953"/>
                <a:chOff x="4645576" y="3467555"/>
                <a:chExt cx="31405" cy="26953"/>
              </a:xfrm>
            </p:grpSpPr>
            <p:sp>
              <p:nvSpPr>
                <p:cNvPr id="539" name="Google Shape;10560;p71">
                  <a:extLst>
                    <a:ext uri="{FF2B5EF4-FFF2-40B4-BE49-F238E27FC236}">
                      <a16:creationId xmlns:a16="http://schemas.microsoft.com/office/drawing/2014/main" id="{5E1BFAF4-0561-4D23-B8C8-FD093285A844}"/>
                    </a:ext>
                  </a:extLst>
                </p:cNvPr>
                <p:cNvSpPr/>
                <p:nvPr/>
              </p:nvSpPr>
              <p:spPr>
                <a:xfrm>
                  <a:off x="4645576" y="3467555"/>
                  <a:ext cx="31405" cy="269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7" extrusionOk="0">
                      <a:moveTo>
                        <a:pt x="2272" y="0"/>
                      </a:moveTo>
                      <a:cubicBezTo>
                        <a:pt x="1853" y="0"/>
                        <a:pt x="1425" y="155"/>
                        <a:pt x="1077" y="499"/>
                      </a:cubicBezTo>
                      <a:cubicBezTo>
                        <a:pt x="0" y="1576"/>
                        <a:pt x="750" y="3414"/>
                        <a:pt x="2274" y="3426"/>
                      </a:cubicBezTo>
                      <a:cubicBezTo>
                        <a:pt x="3218" y="3426"/>
                        <a:pt x="3992" y="2652"/>
                        <a:pt x="3992" y="1709"/>
                      </a:cubicBezTo>
                      <a:cubicBezTo>
                        <a:pt x="3992" y="677"/>
                        <a:pt x="3150" y="0"/>
                        <a:pt x="227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0" name="Google Shape;10561;p71">
                  <a:extLst>
                    <a:ext uri="{FF2B5EF4-FFF2-40B4-BE49-F238E27FC236}">
                      <a16:creationId xmlns:a16="http://schemas.microsoft.com/office/drawing/2014/main" id="{B8487B92-13E9-02E5-D9E8-26C224E529C6}"/>
                    </a:ext>
                  </a:extLst>
                </p:cNvPr>
                <p:cNvSpPr/>
                <p:nvPr/>
              </p:nvSpPr>
              <p:spPr>
                <a:xfrm>
                  <a:off x="4659749" y="3477182"/>
                  <a:ext cx="7527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7" h="969" extrusionOk="0">
                      <a:moveTo>
                        <a:pt x="472" y="1"/>
                      </a:moveTo>
                      <a:cubicBezTo>
                        <a:pt x="206" y="1"/>
                        <a:pt x="1" y="219"/>
                        <a:pt x="1" y="485"/>
                      </a:cubicBezTo>
                      <a:cubicBezTo>
                        <a:pt x="1" y="751"/>
                        <a:pt x="206" y="969"/>
                        <a:pt x="472" y="969"/>
                      </a:cubicBezTo>
                      <a:cubicBezTo>
                        <a:pt x="751" y="969"/>
                        <a:pt x="956" y="751"/>
                        <a:pt x="956" y="485"/>
                      </a:cubicBezTo>
                      <a:cubicBezTo>
                        <a:pt x="956" y="219"/>
                        <a:pt x="751" y="1"/>
                        <a:pt x="47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3" name="Google Shape;10562;p71">
                <a:extLst>
                  <a:ext uri="{FF2B5EF4-FFF2-40B4-BE49-F238E27FC236}">
                    <a16:creationId xmlns:a16="http://schemas.microsoft.com/office/drawing/2014/main" id="{784311C7-6DA2-B892-50E2-8621F4DF1C9B}"/>
                  </a:ext>
                </a:extLst>
              </p:cNvPr>
              <p:cNvGrpSpPr/>
              <p:nvPr/>
            </p:nvGrpSpPr>
            <p:grpSpPr>
              <a:xfrm>
                <a:off x="4687631" y="3583965"/>
                <a:ext cx="31499" cy="26898"/>
                <a:chOff x="4687631" y="3583965"/>
                <a:chExt cx="31499" cy="26898"/>
              </a:xfrm>
            </p:grpSpPr>
            <p:sp>
              <p:nvSpPr>
                <p:cNvPr id="537" name="Google Shape;10563;p71">
                  <a:extLst>
                    <a:ext uri="{FF2B5EF4-FFF2-40B4-BE49-F238E27FC236}">
                      <a16:creationId xmlns:a16="http://schemas.microsoft.com/office/drawing/2014/main" id="{0696EEA4-41CD-701E-DBBB-98466748339B}"/>
                    </a:ext>
                  </a:extLst>
                </p:cNvPr>
                <p:cNvSpPr/>
                <p:nvPr/>
              </p:nvSpPr>
              <p:spPr>
                <a:xfrm>
                  <a:off x="4687631" y="3583965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4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20"/>
                        <a:pt x="2298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2" y="0"/>
                        <a:pt x="228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8" name="Google Shape;10564;p71">
                  <a:extLst>
                    <a:ext uri="{FF2B5EF4-FFF2-40B4-BE49-F238E27FC236}">
                      <a16:creationId xmlns:a16="http://schemas.microsoft.com/office/drawing/2014/main" id="{76147874-33B0-86FF-C34C-507EEB182C51}"/>
                    </a:ext>
                  </a:extLst>
                </p:cNvPr>
                <p:cNvSpPr/>
                <p:nvPr/>
              </p:nvSpPr>
              <p:spPr>
                <a:xfrm>
                  <a:off x="4700568" y="3593639"/>
                  <a:ext cx="8950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4" extrusionOk="0">
                      <a:moveTo>
                        <a:pt x="641" y="0"/>
                      </a:moveTo>
                      <a:cubicBezTo>
                        <a:pt x="218" y="0"/>
                        <a:pt x="0" y="520"/>
                        <a:pt x="303" y="823"/>
                      </a:cubicBezTo>
                      <a:cubicBezTo>
                        <a:pt x="404" y="920"/>
                        <a:pt x="525" y="964"/>
                        <a:pt x="644" y="964"/>
                      </a:cubicBezTo>
                      <a:cubicBezTo>
                        <a:pt x="893" y="964"/>
                        <a:pt x="1129" y="771"/>
                        <a:pt x="1137" y="484"/>
                      </a:cubicBezTo>
                      <a:cubicBezTo>
                        <a:pt x="1137" y="218"/>
                        <a:pt x="920" y="0"/>
                        <a:pt x="64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4" name="Google Shape;10565;p71">
                <a:extLst>
                  <a:ext uri="{FF2B5EF4-FFF2-40B4-BE49-F238E27FC236}">
                    <a16:creationId xmlns:a16="http://schemas.microsoft.com/office/drawing/2014/main" id="{874ABAE0-C86F-0768-EB22-B47CE56C2312}"/>
                  </a:ext>
                </a:extLst>
              </p:cNvPr>
              <p:cNvGrpSpPr/>
              <p:nvPr/>
            </p:nvGrpSpPr>
            <p:grpSpPr>
              <a:xfrm>
                <a:off x="4719311" y="3471314"/>
                <a:ext cx="31499" cy="27001"/>
                <a:chOff x="4719311" y="3471314"/>
                <a:chExt cx="31499" cy="27001"/>
              </a:xfrm>
            </p:grpSpPr>
            <p:sp>
              <p:nvSpPr>
                <p:cNvPr id="535" name="Google Shape;10566;p71">
                  <a:extLst>
                    <a:ext uri="{FF2B5EF4-FFF2-40B4-BE49-F238E27FC236}">
                      <a16:creationId xmlns:a16="http://schemas.microsoft.com/office/drawing/2014/main" id="{C9E20E40-D3D5-7308-1290-04A93AB081D7}"/>
                    </a:ext>
                  </a:extLst>
                </p:cNvPr>
                <p:cNvSpPr/>
                <p:nvPr/>
              </p:nvSpPr>
              <p:spPr>
                <a:xfrm>
                  <a:off x="4719311" y="3471314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85" y="1"/>
                      </a:moveTo>
                      <a:cubicBezTo>
                        <a:pt x="1865" y="1"/>
                        <a:pt x="1437" y="157"/>
                        <a:pt x="1089" y="505"/>
                      </a:cubicBezTo>
                      <a:cubicBezTo>
                        <a:pt x="0" y="1581"/>
                        <a:pt x="774" y="3432"/>
                        <a:pt x="2299" y="3432"/>
                      </a:cubicBezTo>
                      <a:cubicBezTo>
                        <a:pt x="3242" y="3432"/>
                        <a:pt x="4004" y="2658"/>
                        <a:pt x="4004" y="1715"/>
                      </a:cubicBezTo>
                      <a:cubicBezTo>
                        <a:pt x="4004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6" name="Google Shape;10567;p71">
                  <a:extLst>
                    <a:ext uri="{FF2B5EF4-FFF2-40B4-BE49-F238E27FC236}">
                      <a16:creationId xmlns:a16="http://schemas.microsoft.com/office/drawing/2014/main" id="{13E270EB-6077-4F36-FF61-378CC360B582}"/>
                    </a:ext>
                  </a:extLst>
                </p:cNvPr>
                <p:cNvSpPr/>
                <p:nvPr/>
              </p:nvSpPr>
              <p:spPr>
                <a:xfrm>
                  <a:off x="4732249" y="3480988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8"/>
                        <a:pt x="920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5" name="Google Shape;10568;p71">
                <a:extLst>
                  <a:ext uri="{FF2B5EF4-FFF2-40B4-BE49-F238E27FC236}">
                    <a16:creationId xmlns:a16="http://schemas.microsoft.com/office/drawing/2014/main" id="{925B8E87-CF46-1B16-792C-42DC34C2A646}"/>
                  </a:ext>
                </a:extLst>
              </p:cNvPr>
              <p:cNvGrpSpPr/>
              <p:nvPr/>
            </p:nvGrpSpPr>
            <p:grpSpPr>
              <a:xfrm>
                <a:off x="4719311" y="3434404"/>
                <a:ext cx="31499" cy="26898"/>
                <a:chOff x="4719311" y="3434404"/>
                <a:chExt cx="31499" cy="26898"/>
              </a:xfrm>
            </p:grpSpPr>
            <p:sp>
              <p:nvSpPr>
                <p:cNvPr id="533" name="Google Shape;10569;p71">
                  <a:extLst>
                    <a:ext uri="{FF2B5EF4-FFF2-40B4-BE49-F238E27FC236}">
                      <a16:creationId xmlns:a16="http://schemas.microsoft.com/office/drawing/2014/main" id="{4CF02D69-05F5-FD69-EE00-5CC3F1D702DB}"/>
                    </a:ext>
                  </a:extLst>
                </p:cNvPr>
                <p:cNvSpPr/>
                <p:nvPr/>
              </p:nvSpPr>
              <p:spPr>
                <a:xfrm>
                  <a:off x="4719311" y="3434404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4" name="Google Shape;10570;p71">
                  <a:extLst>
                    <a:ext uri="{FF2B5EF4-FFF2-40B4-BE49-F238E27FC236}">
                      <a16:creationId xmlns:a16="http://schemas.microsoft.com/office/drawing/2014/main" id="{DC27EB8C-E67E-01D5-6492-B609FBE4DB14}"/>
                    </a:ext>
                  </a:extLst>
                </p:cNvPr>
                <p:cNvSpPr/>
                <p:nvPr/>
              </p:nvSpPr>
              <p:spPr>
                <a:xfrm>
                  <a:off x="4732249" y="3444078"/>
                  <a:ext cx="8856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4" extrusionOk="0">
                      <a:moveTo>
                        <a:pt x="642" y="0"/>
                      </a:moveTo>
                      <a:cubicBezTo>
                        <a:pt x="218" y="0"/>
                        <a:pt x="0" y="520"/>
                        <a:pt x="303" y="823"/>
                      </a:cubicBezTo>
                      <a:cubicBezTo>
                        <a:pt x="400" y="920"/>
                        <a:pt x="520" y="964"/>
                        <a:pt x="638" y="964"/>
                      </a:cubicBezTo>
                      <a:cubicBezTo>
                        <a:pt x="886" y="964"/>
                        <a:pt x="1125" y="771"/>
                        <a:pt x="1125" y="484"/>
                      </a:cubicBezTo>
                      <a:cubicBezTo>
                        <a:pt x="1125" y="218"/>
                        <a:pt x="920" y="0"/>
                        <a:pt x="64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6" name="Google Shape;10571;p71">
                <a:extLst>
                  <a:ext uri="{FF2B5EF4-FFF2-40B4-BE49-F238E27FC236}">
                    <a16:creationId xmlns:a16="http://schemas.microsoft.com/office/drawing/2014/main" id="{595F33C5-9382-93A7-5B57-46D8A17AF0CC}"/>
                  </a:ext>
                </a:extLst>
              </p:cNvPr>
              <p:cNvGrpSpPr/>
              <p:nvPr/>
            </p:nvGrpSpPr>
            <p:grpSpPr>
              <a:xfrm>
                <a:off x="4768876" y="3401772"/>
                <a:ext cx="31499" cy="26898"/>
                <a:chOff x="4768876" y="3401772"/>
                <a:chExt cx="31499" cy="26898"/>
              </a:xfrm>
            </p:grpSpPr>
            <p:sp>
              <p:nvSpPr>
                <p:cNvPr id="531" name="Google Shape;10572;p71">
                  <a:extLst>
                    <a:ext uri="{FF2B5EF4-FFF2-40B4-BE49-F238E27FC236}">
                      <a16:creationId xmlns:a16="http://schemas.microsoft.com/office/drawing/2014/main" id="{4AC00D93-BC67-C1E3-4756-5E58D4148725}"/>
                    </a:ext>
                  </a:extLst>
                </p:cNvPr>
                <p:cNvSpPr/>
                <p:nvPr/>
              </p:nvSpPr>
              <p:spPr>
                <a:xfrm>
                  <a:off x="4768876" y="3401772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76" y="0"/>
                      </a:moveTo>
                      <a:cubicBezTo>
                        <a:pt x="1855" y="0"/>
                        <a:pt x="1425" y="156"/>
                        <a:pt x="1077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4005" y="2657"/>
                        <a:pt x="4005" y="1714"/>
                      </a:cubicBezTo>
                      <a:cubicBezTo>
                        <a:pt x="4005" y="683"/>
                        <a:pt x="3157" y="0"/>
                        <a:pt x="227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2" name="Google Shape;10573;p71">
                  <a:extLst>
                    <a:ext uri="{FF2B5EF4-FFF2-40B4-BE49-F238E27FC236}">
                      <a16:creationId xmlns:a16="http://schemas.microsoft.com/office/drawing/2014/main" id="{CFDCA003-A4B8-640F-C610-708A9850C15F}"/>
                    </a:ext>
                  </a:extLst>
                </p:cNvPr>
                <p:cNvSpPr/>
                <p:nvPr/>
              </p:nvSpPr>
              <p:spPr>
                <a:xfrm>
                  <a:off x="4783057" y="3411438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9"/>
                        <a:pt x="0" y="485"/>
                      </a:cubicBezTo>
                      <a:cubicBezTo>
                        <a:pt x="0" y="751"/>
                        <a:pt x="218" y="969"/>
                        <a:pt x="484" y="969"/>
                      </a:cubicBezTo>
                      <a:cubicBezTo>
                        <a:pt x="750" y="969"/>
                        <a:pt x="968" y="751"/>
                        <a:pt x="968" y="485"/>
                      </a:cubicBezTo>
                      <a:cubicBezTo>
                        <a:pt x="968" y="219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7" name="Google Shape;10574;p71">
                <a:extLst>
                  <a:ext uri="{FF2B5EF4-FFF2-40B4-BE49-F238E27FC236}">
                    <a16:creationId xmlns:a16="http://schemas.microsoft.com/office/drawing/2014/main" id="{D10653FC-371C-23A7-F404-2EB468741104}"/>
                  </a:ext>
                </a:extLst>
              </p:cNvPr>
              <p:cNvGrpSpPr/>
              <p:nvPr/>
            </p:nvGrpSpPr>
            <p:grpSpPr>
              <a:xfrm>
                <a:off x="4762214" y="3471377"/>
                <a:ext cx="26938" cy="26938"/>
                <a:chOff x="4762214" y="3471377"/>
                <a:chExt cx="26938" cy="26938"/>
              </a:xfrm>
            </p:grpSpPr>
            <p:sp>
              <p:nvSpPr>
                <p:cNvPr id="529" name="Google Shape;10575;p71">
                  <a:extLst>
                    <a:ext uri="{FF2B5EF4-FFF2-40B4-BE49-F238E27FC236}">
                      <a16:creationId xmlns:a16="http://schemas.microsoft.com/office/drawing/2014/main" id="{FF1D9A41-0021-A89D-2386-A9EDA75F912A}"/>
                    </a:ext>
                  </a:extLst>
                </p:cNvPr>
                <p:cNvSpPr/>
                <p:nvPr/>
              </p:nvSpPr>
              <p:spPr>
                <a:xfrm>
                  <a:off x="4762214" y="3471377"/>
                  <a:ext cx="26938" cy="26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5" h="3425" extrusionOk="0">
                      <a:moveTo>
                        <a:pt x="1707" y="1"/>
                      </a:moveTo>
                      <a:cubicBezTo>
                        <a:pt x="763" y="1"/>
                        <a:pt x="1" y="763"/>
                        <a:pt x="1" y="1707"/>
                      </a:cubicBezTo>
                      <a:cubicBezTo>
                        <a:pt x="1" y="2650"/>
                        <a:pt x="763" y="3424"/>
                        <a:pt x="1707" y="3424"/>
                      </a:cubicBezTo>
                      <a:cubicBezTo>
                        <a:pt x="2662" y="3424"/>
                        <a:pt x="3424" y="2650"/>
                        <a:pt x="3424" y="1707"/>
                      </a:cubicBezTo>
                      <a:cubicBezTo>
                        <a:pt x="3424" y="763"/>
                        <a:pt x="2662" y="1"/>
                        <a:pt x="170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" name="Google Shape;10576;p71">
                  <a:extLst>
                    <a:ext uri="{FF2B5EF4-FFF2-40B4-BE49-F238E27FC236}">
                      <a16:creationId xmlns:a16="http://schemas.microsoft.com/office/drawing/2014/main" id="{5911201B-2202-56DC-55E4-41D2BC35F38A}"/>
                    </a:ext>
                  </a:extLst>
                </p:cNvPr>
                <p:cNvSpPr/>
                <p:nvPr/>
              </p:nvSpPr>
              <p:spPr>
                <a:xfrm>
                  <a:off x="4770591" y="3480988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8"/>
                        <a:pt x="920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8" name="Google Shape;10577;p71">
                <a:extLst>
                  <a:ext uri="{FF2B5EF4-FFF2-40B4-BE49-F238E27FC236}">
                    <a16:creationId xmlns:a16="http://schemas.microsoft.com/office/drawing/2014/main" id="{58A2D958-D1F9-F7F7-2C9D-6E8803084FD1}"/>
                  </a:ext>
                </a:extLst>
              </p:cNvPr>
              <p:cNvGrpSpPr/>
              <p:nvPr/>
            </p:nvGrpSpPr>
            <p:grpSpPr>
              <a:xfrm>
                <a:off x="4790473" y="3344782"/>
                <a:ext cx="31405" cy="26898"/>
                <a:chOff x="4790473" y="3344782"/>
                <a:chExt cx="31405" cy="26898"/>
              </a:xfrm>
            </p:grpSpPr>
            <p:sp>
              <p:nvSpPr>
                <p:cNvPr id="527" name="Google Shape;10578;p71">
                  <a:extLst>
                    <a:ext uri="{FF2B5EF4-FFF2-40B4-BE49-F238E27FC236}">
                      <a16:creationId xmlns:a16="http://schemas.microsoft.com/office/drawing/2014/main" id="{2010E90C-1F84-5797-A22D-DA71B118F722}"/>
                    </a:ext>
                  </a:extLst>
                </p:cNvPr>
                <p:cNvSpPr/>
                <p:nvPr/>
              </p:nvSpPr>
              <p:spPr>
                <a:xfrm>
                  <a:off x="4790473" y="3344782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0" y="3420"/>
                        <a:pt x="3993" y="2657"/>
                        <a:pt x="3993" y="1714"/>
                      </a:cubicBezTo>
                      <a:cubicBezTo>
                        <a:pt x="3993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" name="Google Shape;10579;p71">
                  <a:extLst>
                    <a:ext uri="{FF2B5EF4-FFF2-40B4-BE49-F238E27FC236}">
                      <a16:creationId xmlns:a16="http://schemas.microsoft.com/office/drawing/2014/main" id="{94BC1C9C-6531-D3C2-EFD2-98E8872CAE1C}"/>
                    </a:ext>
                  </a:extLst>
                </p:cNvPr>
                <p:cNvSpPr/>
                <p:nvPr/>
              </p:nvSpPr>
              <p:spPr>
                <a:xfrm>
                  <a:off x="4804654" y="3354456"/>
                  <a:ext cx="7613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8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89" name="Google Shape;10580;p71">
                <a:extLst>
                  <a:ext uri="{FF2B5EF4-FFF2-40B4-BE49-F238E27FC236}">
                    <a16:creationId xmlns:a16="http://schemas.microsoft.com/office/drawing/2014/main" id="{F4FCB6FB-BD2C-338B-9F9E-49BE1690BE71}"/>
                  </a:ext>
                </a:extLst>
              </p:cNvPr>
              <p:cNvGrpSpPr/>
              <p:nvPr/>
            </p:nvGrpSpPr>
            <p:grpSpPr>
              <a:xfrm>
                <a:off x="4823774" y="3950733"/>
                <a:ext cx="37398" cy="32034"/>
                <a:chOff x="4823774" y="3950733"/>
                <a:chExt cx="37398" cy="32034"/>
              </a:xfrm>
            </p:grpSpPr>
            <p:sp>
              <p:nvSpPr>
                <p:cNvPr id="525" name="Google Shape;10581;p71">
                  <a:extLst>
                    <a:ext uri="{FF2B5EF4-FFF2-40B4-BE49-F238E27FC236}">
                      <a16:creationId xmlns:a16="http://schemas.microsoft.com/office/drawing/2014/main" id="{F0E643AC-714B-57D7-D102-CC2D6EEC61FA}"/>
                    </a:ext>
                  </a:extLst>
                </p:cNvPr>
                <p:cNvSpPr/>
                <p:nvPr/>
              </p:nvSpPr>
              <p:spPr>
                <a:xfrm>
                  <a:off x="4823774" y="3950733"/>
                  <a:ext cx="37398" cy="320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55" h="4073" extrusionOk="0">
                      <a:moveTo>
                        <a:pt x="2707" y="1"/>
                      </a:moveTo>
                      <a:cubicBezTo>
                        <a:pt x="2207" y="1"/>
                        <a:pt x="1698" y="186"/>
                        <a:pt x="1283" y="601"/>
                      </a:cubicBezTo>
                      <a:cubicBezTo>
                        <a:pt x="1" y="1883"/>
                        <a:pt x="908" y="4073"/>
                        <a:pt x="2722" y="4073"/>
                      </a:cubicBezTo>
                      <a:cubicBezTo>
                        <a:pt x="3835" y="4073"/>
                        <a:pt x="4755" y="3166"/>
                        <a:pt x="4755" y="2041"/>
                      </a:cubicBezTo>
                      <a:cubicBezTo>
                        <a:pt x="4755" y="813"/>
                        <a:pt x="3752" y="1"/>
                        <a:pt x="270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6" name="Google Shape;10582;p71">
                  <a:extLst>
                    <a:ext uri="{FF2B5EF4-FFF2-40B4-BE49-F238E27FC236}">
                      <a16:creationId xmlns:a16="http://schemas.microsoft.com/office/drawing/2014/main" id="{EE169796-3A6D-BD20-1FE5-502CA55753B6}"/>
                    </a:ext>
                  </a:extLst>
                </p:cNvPr>
                <p:cNvSpPr/>
                <p:nvPr/>
              </p:nvSpPr>
              <p:spPr>
                <a:xfrm>
                  <a:off x="4836617" y="3960407"/>
                  <a:ext cx="14849" cy="127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" h="1617" extrusionOk="0">
                      <a:moveTo>
                        <a:pt x="1089" y="0"/>
                      </a:moveTo>
                      <a:cubicBezTo>
                        <a:pt x="363" y="0"/>
                        <a:pt x="1" y="871"/>
                        <a:pt x="509" y="1379"/>
                      </a:cubicBezTo>
                      <a:cubicBezTo>
                        <a:pt x="673" y="1543"/>
                        <a:pt x="874" y="1616"/>
                        <a:pt x="1073" y="1616"/>
                      </a:cubicBezTo>
                      <a:cubicBezTo>
                        <a:pt x="1488" y="1616"/>
                        <a:pt x="1888" y="1294"/>
                        <a:pt x="1888" y="811"/>
                      </a:cubicBezTo>
                      <a:cubicBezTo>
                        <a:pt x="1888" y="363"/>
                        <a:pt x="1537" y="0"/>
                        <a:pt x="108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90" name="Google Shape;10583;p71">
                <a:extLst>
                  <a:ext uri="{FF2B5EF4-FFF2-40B4-BE49-F238E27FC236}">
                    <a16:creationId xmlns:a16="http://schemas.microsoft.com/office/drawing/2014/main" id="{62F5F6D3-4F44-A903-9853-6488AA6E9AD2}"/>
                  </a:ext>
                </a:extLst>
              </p:cNvPr>
              <p:cNvGrpSpPr/>
              <p:nvPr/>
            </p:nvGrpSpPr>
            <p:grpSpPr>
              <a:xfrm>
                <a:off x="4823396" y="4110566"/>
                <a:ext cx="31405" cy="26906"/>
                <a:chOff x="4823396" y="4110566"/>
                <a:chExt cx="31405" cy="26906"/>
              </a:xfrm>
            </p:grpSpPr>
            <p:sp>
              <p:nvSpPr>
                <p:cNvPr id="523" name="Google Shape;10584;p71">
                  <a:extLst>
                    <a:ext uri="{FF2B5EF4-FFF2-40B4-BE49-F238E27FC236}">
                      <a16:creationId xmlns:a16="http://schemas.microsoft.com/office/drawing/2014/main" id="{198286B7-994B-6FB6-78B4-DF8F43E1C068}"/>
                    </a:ext>
                  </a:extLst>
                </p:cNvPr>
                <p:cNvSpPr/>
                <p:nvPr/>
              </p:nvSpPr>
              <p:spPr>
                <a:xfrm>
                  <a:off x="4823396" y="4110566"/>
                  <a:ext cx="31405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1" extrusionOk="0">
                      <a:moveTo>
                        <a:pt x="2272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2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5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4" name="Google Shape;10585;p71">
                  <a:extLst>
                    <a:ext uri="{FF2B5EF4-FFF2-40B4-BE49-F238E27FC236}">
                      <a16:creationId xmlns:a16="http://schemas.microsoft.com/office/drawing/2014/main" id="{AA612F98-2FCF-A8AE-B10C-DD62040365D9}"/>
                    </a:ext>
                  </a:extLst>
                </p:cNvPr>
                <p:cNvSpPr/>
                <p:nvPr/>
              </p:nvSpPr>
              <p:spPr>
                <a:xfrm>
                  <a:off x="4836240" y="4120145"/>
                  <a:ext cx="8950" cy="7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7" extrusionOk="0">
                      <a:moveTo>
                        <a:pt x="653" y="1"/>
                      </a:moveTo>
                      <a:cubicBezTo>
                        <a:pt x="218" y="1"/>
                        <a:pt x="0" y="533"/>
                        <a:pt x="303" y="835"/>
                      </a:cubicBezTo>
                      <a:cubicBezTo>
                        <a:pt x="404" y="933"/>
                        <a:pt x="527" y="976"/>
                        <a:pt x="646" y="976"/>
                      </a:cubicBezTo>
                      <a:cubicBezTo>
                        <a:pt x="898" y="976"/>
                        <a:pt x="1137" y="784"/>
                        <a:pt x="1137" y="497"/>
                      </a:cubicBezTo>
                      <a:cubicBezTo>
                        <a:pt x="1137" y="218"/>
                        <a:pt x="920" y="1"/>
                        <a:pt x="65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91" name="Google Shape;10586;p71">
                <a:extLst>
                  <a:ext uri="{FF2B5EF4-FFF2-40B4-BE49-F238E27FC236}">
                    <a16:creationId xmlns:a16="http://schemas.microsoft.com/office/drawing/2014/main" id="{EC637CCA-1A5A-A816-B9E3-9266FBD3F1C8}"/>
                  </a:ext>
                </a:extLst>
              </p:cNvPr>
              <p:cNvGrpSpPr/>
              <p:nvPr/>
            </p:nvGrpSpPr>
            <p:grpSpPr>
              <a:xfrm>
                <a:off x="4838332" y="3821150"/>
                <a:ext cx="31499" cy="26898"/>
                <a:chOff x="4838332" y="3821150"/>
                <a:chExt cx="31499" cy="26898"/>
              </a:xfrm>
            </p:grpSpPr>
            <p:sp>
              <p:nvSpPr>
                <p:cNvPr id="521" name="Google Shape;10587;p71">
                  <a:extLst>
                    <a:ext uri="{FF2B5EF4-FFF2-40B4-BE49-F238E27FC236}">
                      <a16:creationId xmlns:a16="http://schemas.microsoft.com/office/drawing/2014/main" id="{155A7303-0947-D24B-98C4-3028BB43874B}"/>
                    </a:ext>
                  </a:extLst>
                </p:cNvPr>
                <p:cNvSpPr/>
                <p:nvPr/>
              </p:nvSpPr>
              <p:spPr>
                <a:xfrm>
                  <a:off x="4838332" y="3821150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5" y="1"/>
                      </a:moveTo>
                      <a:cubicBezTo>
                        <a:pt x="1865" y="1"/>
                        <a:pt x="1437" y="156"/>
                        <a:pt x="1089" y="505"/>
                      </a:cubicBezTo>
                      <a:cubicBezTo>
                        <a:pt x="0" y="1581"/>
                        <a:pt x="775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" name="Google Shape;10588;p71">
                  <a:extLst>
                    <a:ext uri="{FF2B5EF4-FFF2-40B4-BE49-F238E27FC236}">
                      <a16:creationId xmlns:a16="http://schemas.microsoft.com/office/drawing/2014/main" id="{F90CA1B0-4707-BAE7-9BA4-A055B9414AD8}"/>
                    </a:ext>
                  </a:extLst>
                </p:cNvPr>
                <p:cNvSpPr/>
                <p:nvPr/>
              </p:nvSpPr>
              <p:spPr>
                <a:xfrm>
                  <a:off x="4851270" y="3830824"/>
                  <a:ext cx="8950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4" extrusionOk="0">
                      <a:moveTo>
                        <a:pt x="654" y="0"/>
                      </a:moveTo>
                      <a:cubicBezTo>
                        <a:pt x="218" y="0"/>
                        <a:pt x="0" y="521"/>
                        <a:pt x="303" y="823"/>
                      </a:cubicBezTo>
                      <a:cubicBezTo>
                        <a:pt x="404" y="920"/>
                        <a:pt x="526" y="964"/>
                        <a:pt x="644" y="964"/>
                      </a:cubicBezTo>
                      <a:cubicBezTo>
                        <a:pt x="893" y="964"/>
                        <a:pt x="1129" y="771"/>
                        <a:pt x="1138" y="484"/>
                      </a:cubicBezTo>
                      <a:cubicBezTo>
                        <a:pt x="1125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92" name="Google Shape;10589;p71">
                <a:extLst>
                  <a:ext uri="{FF2B5EF4-FFF2-40B4-BE49-F238E27FC236}">
                    <a16:creationId xmlns:a16="http://schemas.microsoft.com/office/drawing/2014/main" id="{DFA708CC-37D1-4942-9707-F63BAAADF3C5}"/>
                  </a:ext>
                </a:extLst>
              </p:cNvPr>
              <p:cNvGrpSpPr/>
              <p:nvPr/>
            </p:nvGrpSpPr>
            <p:grpSpPr>
              <a:xfrm>
                <a:off x="4661275" y="3815007"/>
                <a:ext cx="36824" cy="31523"/>
                <a:chOff x="4661275" y="3815007"/>
                <a:chExt cx="36824" cy="31523"/>
              </a:xfrm>
            </p:grpSpPr>
            <p:sp>
              <p:nvSpPr>
                <p:cNvPr id="519" name="Google Shape;10590;p71">
                  <a:extLst>
                    <a:ext uri="{FF2B5EF4-FFF2-40B4-BE49-F238E27FC236}">
                      <a16:creationId xmlns:a16="http://schemas.microsoft.com/office/drawing/2014/main" id="{0E35F63F-03F9-F167-AA8E-2FDD0BCC7620}"/>
                    </a:ext>
                  </a:extLst>
                </p:cNvPr>
                <p:cNvSpPr/>
                <p:nvPr/>
              </p:nvSpPr>
              <p:spPr>
                <a:xfrm>
                  <a:off x="4661275" y="3815007"/>
                  <a:ext cx="36824" cy="31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2" h="4008" extrusionOk="0">
                      <a:moveTo>
                        <a:pt x="2663" y="0"/>
                      </a:moveTo>
                      <a:cubicBezTo>
                        <a:pt x="2169" y="0"/>
                        <a:pt x="1666" y="184"/>
                        <a:pt x="1258" y="596"/>
                      </a:cubicBezTo>
                      <a:cubicBezTo>
                        <a:pt x="0" y="1854"/>
                        <a:pt x="895" y="4007"/>
                        <a:pt x="2674" y="4007"/>
                      </a:cubicBezTo>
                      <a:cubicBezTo>
                        <a:pt x="3774" y="4007"/>
                        <a:pt x="4682" y="3112"/>
                        <a:pt x="4682" y="2011"/>
                      </a:cubicBezTo>
                      <a:cubicBezTo>
                        <a:pt x="4682" y="801"/>
                        <a:pt x="3692" y="0"/>
                        <a:pt x="266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0" name="Google Shape;10591;p71">
                  <a:extLst>
                    <a:ext uri="{FF2B5EF4-FFF2-40B4-BE49-F238E27FC236}">
                      <a16:creationId xmlns:a16="http://schemas.microsoft.com/office/drawing/2014/main" id="{1F773ABC-64E5-CD52-C702-33E5C8CFCF32}"/>
                    </a:ext>
                  </a:extLst>
                </p:cNvPr>
                <p:cNvSpPr/>
                <p:nvPr/>
              </p:nvSpPr>
              <p:spPr>
                <a:xfrm>
                  <a:off x="4676211" y="3824736"/>
                  <a:ext cx="12183" cy="121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9" h="1549" extrusionOk="0">
                      <a:moveTo>
                        <a:pt x="775" y="0"/>
                      </a:moveTo>
                      <a:cubicBezTo>
                        <a:pt x="351" y="0"/>
                        <a:pt x="0" y="339"/>
                        <a:pt x="0" y="774"/>
                      </a:cubicBezTo>
                      <a:cubicBezTo>
                        <a:pt x="0" y="1198"/>
                        <a:pt x="351" y="1549"/>
                        <a:pt x="775" y="1549"/>
                      </a:cubicBezTo>
                      <a:cubicBezTo>
                        <a:pt x="1210" y="1549"/>
                        <a:pt x="1549" y="1198"/>
                        <a:pt x="1549" y="774"/>
                      </a:cubicBezTo>
                      <a:cubicBezTo>
                        <a:pt x="1549" y="339"/>
                        <a:pt x="1210" y="0"/>
                        <a:pt x="77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93" name="Google Shape;10592;p71">
                <a:extLst>
                  <a:ext uri="{FF2B5EF4-FFF2-40B4-BE49-F238E27FC236}">
                    <a16:creationId xmlns:a16="http://schemas.microsoft.com/office/drawing/2014/main" id="{4EF34FC2-F3D7-686E-92F9-18290A0BEA68}"/>
                  </a:ext>
                </a:extLst>
              </p:cNvPr>
              <p:cNvGrpSpPr/>
              <p:nvPr/>
            </p:nvGrpSpPr>
            <p:grpSpPr>
              <a:xfrm>
                <a:off x="4558998" y="3851037"/>
                <a:ext cx="33591" cy="28699"/>
                <a:chOff x="4558998" y="3851037"/>
                <a:chExt cx="33591" cy="28699"/>
              </a:xfrm>
            </p:grpSpPr>
            <p:sp>
              <p:nvSpPr>
                <p:cNvPr id="517" name="Google Shape;10593;p71">
                  <a:extLst>
                    <a:ext uri="{FF2B5EF4-FFF2-40B4-BE49-F238E27FC236}">
                      <a16:creationId xmlns:a16="http://schemas.microsoft.com/office/drawing/2014/main" id="{3444ADD7-F1ED-E4FA-BE32-8C0D7D03CB50}"/>
                    </a:ext>
                  </a:extLst>
                </p:cNvPr>
                <p:cNvSpPr/>
                <p:nvPr/>
              </p:nvSpPr>
              <p:spPr>
                <a:xfrm>
                  <a:off x="4558998" y="3851037"/>
                  <a:ext cx="33591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49" extrusionOk="0">
                      <a:moveTo>
                        <a:pt x="2430" y="0"/>
                      </a:moveTo>
                      <a:cubicBezTo>
                        <a:pt x="1980" y="0"/>
                        <a:pt x="1522" y="167"/>
                        <a:pt x="1149" y="539"/>
                      </a:cubicBezTo>
                      <a:cubicBezTo>
                        <a:pt x="0" y="1688"/>
                        <a:pt x="823" y="3648"/>
                        <a:pt x="2444" y="3648"/>
                      </a:cubicBezTo>
                      <a:cubicBezTo>
                        <a:pt x="3448" y="3648"/>
                        <a:pt x="4270" y="2838"/>
                        <a:pt x="4270" y="1822"/>
                      </a:cubicBezTo>
                      <a:cubicBezTo>
                        <a:pt x="4270" y="726"/>
                        <a:pt x="3369" y="0"/>
                        <a:pt x="24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8" name="Google Shape;10594;p71">
                  <a:extLst>
                    <a:ext uri="{FF2B5EF4-FFF2-40B4-BE49-F238E27FC236}">
                      <a16:creationId xmlns:a16="http://schemas.microsoft.com/office/drawing/2014/main" id="{55227E28-9165-8AB6-E612-36449B77732B}"/>
                    </a:ext>
                  </a:extLst>
                </p:cNvPr>
                <p:cNvSpPr/>
                <p:nvPr/>
              </p:nvSpPr>
              <p:spPr>
                <a:xfrm>
                  <a:off x="4573557" y="3860695"/>
                  <a:ext cx="9328" cy="94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199" extrusionOk="0">
                      <a:moveTo>
                        <a:pt x="593" y="1"/>
                      </a:moveTo>
                      <a:cubicBezTo>
                        <a:pt x="266" y="1"/>
                        <a:pt x="0" y="267"/>
                        <a:pt x="0" y="594"/>
                      </a:cubicBezTo>
                      <a:cubicBezTo>
                        <a:pt x="0" y="932"/>
                        <a:pt x="266" y="1198"/>
                        <a:pt x="593" y="1198"/>
                      </a:cubicBezTo>
                      <a:cubicBezTo>
                        <a:pt x="919" y="1198"/>
                        <a:pt x="1185" y="932"/>
                        <a:pt x="1185" y="594"/>
                      </a:cubicBezTo>
                      <a:cubicBezTo>
                        <a:pt x="1185" y="267"/>
                        <a:pt x="919" y="1"/>
                        <a:pt x="59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94" name="Google Shape;10595;p71">
                <a:extLst>
                  <a:ext uri="{FF2B5EF4-FFF2-40B4-BE49-F238E27FC236}">
                    <a16:creationId xmlns:a16="http://schemas.microsoft.com/office/drawing/2014/main" id="{827F648A-4A0F-9310-9018-EA55ED8AC6FF}"/>
                  </a:ext>
                </a:extLst>
              </p:cNvPr>
              <p:cNvGrpSpPr/>
              <p:nvPr/>
            </p:nvGrpSpPr>
            <p:grpSpPr>
              <a:xfrm>
                <a:off x="4696762" y="3638587"/>
                <a:ext cx="33591" cy="28794"/>
                <a:chOff x="4696762" y="3638587"/>
                <a:chExt cx="33591" cy="28794"/>
              </a:xfrm>
            </p:grpSpPr>
            <p:sp>
              <p:nvSpPr>
                <p:cNvPr id="515" name="Google Shape;10596;p71">
                  <a:extLst>
                    <a:ext uri="{FF2B5EF4-FFF2-40B4-BE49-F238E27FC236}">
                      <a16:creationId xmlns:a16="http://schemas.microsoft.com/office/drawing/2014/main" id="{F311CD4A-636C-513B-47D1-6B85272C39B1}"/>
                    </a:ext>
                  </a:extLst>
                </p:cNvPr>
                <p:cNvSpPr/>
                <p:nvPr/>
              </p:nvSpPr>
              <p:spPr>
                <a:xfrm>
                  <a:off x="4696762" y="3638587"/>
                  <a:ext cx="33591" cy="287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61" extrusionOk="0">
                      <a:moveTo>
                        <a:pt x="2426" y="1"/>
                      </a:moveTo>
                      <a:cubicBezTo>
                        <a:pt x="1978" y="1"/>
                        <a:pt x="1521" y="167"/>
                        <a:pt x="1150" y="539"/>
                      </a:cubicBezTo>
                      <a:cubicBezTo>
                        <a:pt x="0" y="1688"/>
                        <a:pt x="823" y="3660"/>
                        <a:pt x="2444" y="3660"/>
                      </a:cubicBezTo>
                      <a:cubicBezTo>
                        <a:pt x="3448" y="3648"/>
                        <a:pt x="4258" y="2838"/>
                        <a:pt x="4270" y="1834"/>
                      </a:cubicBezTo>
                      <a:cubicBezTo>
                        <a:pt x="4262" y="729"/>
                        <a:pt x="3363" y="1"/>
                        <a:pt x="242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6" name="Google Shape;10597;p71">
                  <a:extLst>
                    <a:ext uri="{FF2B5EF4-FFF2-40B4-BE49-F238E27FC236}">
                      <a16:creationId xmlns:a16="http://schemas.microsoft.com/office/drawing/2014/main" id="{34D69219-9CD5-67F2-856A-376B49CA2CFF}"/>
                    </a:ext>
                  </a:extLst>
                </p:cNvPr>
                <p:cNvSpPr/>
                <p:nvPr/>
              </p:nvSpPr>
              <p:spPr>
                <a:xfrm>
                  <a:off x="4711320" y="3648245"/>
                  <a:ext cx="9328" cy="94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199" extrusionOk="0">
                      <a:moveTo>
                        <a:pt x="593" y="1"/>
                      </a:moveTo>
                      <a:cubicBezTo>
                        <a:pt x="266" y="1"/>
                        <a:pt x="0" y="279"/>
                        <a:pt x="0" y="606"/>
                      </a:cubicBezTo>
                      <a:cubicBezTo>
                        <a:pt x="0" y="932"/>
                        <a:pt x="266" y="1198"/>
                        <a:pt x="593" y="1198"/>
                      </a:cubicBezTo>
                      <a:cubicBezTo>
                        <a:pt x="919" y="1198"/>
                        <a:pt x="1186" y="932"/>
                        <a:pt x="1186" y="606"/>
                      </a:cubicBezTo>
                      <a:cubicBezTo>
                        <a:pt x="1186" y="279"/>
                        <a:pt x="919" y="1"/>
                        <a:pt x="59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95" name="Google Shape;10598;p71">
                <a:extLst>
                  <a:ext uri="{FF2B5EF4-FFF2-40B4-BE49-F238E27FC236}">
                    <a16:creationId xmlns:a16="http://schemas.microsoft.com/office/drawing/2014/main" id="{130F6DBD-1D3C-3A87-214E-3A3EBA607C8C}"/>
                  </a:ext>
                </a:extLst>
              </p:cNvPr>
              <p:cNvGrpSpPr/>
              <p:nvPr/>
            </p:nvGrpSpPr>
            <p:grpSpPr>
              <a:xfrm>
                <a:off x="4929479" y="3939140"/>
                <a:ext cx="33497" cy="28692"/>
                <a:chOff x="4929479" y="3939140"/>
                <a:chExt cx="33497" cy="28692"/>
              </a:xfrm>
            </p:grpSpPr>
            <p:sp>
              <p:nvSpPr>
                <p:cNvPr id="513" name="Google Shape;10599;p71">
                  <a:extLst>
                    <a:ext uri="{FF2B5EF4-FFF2-40B4-BE49-F238E27FC236}">
                      <a16:creationId xmlns:a16="http://schemas.microsoft.com/office/drawing/2014/main" id="{33196950-4679-900E-7225-15F8DCD35B7A}"/>
                    </a:ext>
                  </a:extLst>
                </p:cNvPr>
                <p:cNvSpPr/>
                <p:nvPr/>
              </p:nvSpPr>
              <p:spPr>
                <a:xfrm>
                  <a:off x="4929479" y="3939140"/>
                  <a:ext cx="33497" cy="28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8" extrusionOk="0">
                      <a:moveTo>
                        <a:pt x="2426" y="0"/>
                      </a:moveTo>
                      <a:cubicBezTo>
                        <a:pt x="1978" y="0"/>
                        <a:pt x="1521" y="167"/>
                        <a:pt x="1149" y="539"/>
                      </a:cubicBezTo>
                      <a:cubicBezTo>
                        <a:pt x="0" y="1688"/>
                        <a:pt x="811" y="3648"/>
                        <a:pt x="2431" y="3648"/>
                      </a:cubicBezTo>
                      <a:cubicBezTo>
                        <a:pt x="3448" y="3648"/>
                        <a:pt x="4258" y="2837"/>
                        <a:pt x="4258" y="1833"/>
                      </a:cubicBezTo>
                      <a:cubicBezTo>
                        <a:pt x="4258" y="729"/>
                        <a:pt x="3361" y="0"/>
                        <a:pt x="242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4" name="Google Shape;10600;p71">
                  <a:extLst>
                    <a:ext uri="{FF2B5EF4-FFF2-40B4-BE49-F238E27FC236}">
                      <a16:creationId xmlns:a16="http://schemas.microsoft.com/office/drawing/2014/main" id="{109933DC-1CBB-EBF0-29A5-8258EC7E5E44}"/>
                    </a:ext>
                  </a:extLst>
                </p:cNvPr>
                <p:cNvSpPr/>
                <p:nvPr/>
              </p:nvSpPr>
              <p:spPr>
                <a:xfrm>
                  <a:off x="4943935" y="3948893"/>
                  <a:ext cx="9430" cy="9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9" h="1186" extrusionOk="0">
                      <a:moveTo>
                        <a:pt x="593" y="0"/>
                      </a:moveTo>
                      <a:cubicBezTo>
                        <a:pt x="267" y="0"/>
                        <a:pt x="1" y="267"/>
                        <a:pt x="1" y="593"/>
                      </a:cubicBezTo>
                      <a:cubicBezTo>
                        <a:pt x="1" y="920"/>
                        <a:pt x="267" y="1186"/>
                        <a:pt x="593" y="1186"/>
                      </a:cubicBezTo>
                      <a:cubicBezTo>
                        <a:pt x="932" y="1186"/>
                        <a:pt x="1198" y="920"/>
                        <a:pt x="1198" y="593"/>
                      </a:cubicBezTo>
                      <a:cubicBezTo>
                        <a:pt x="1198" y="267"/>
                        <a:pt x="932" y="0"/>
                        <a:pt x="59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96" name="Google Shape;10601;p71">
                <a:extLst>
                  <a:ext uri="{FF2B5EF4-FFF2-40B4-BE49-F238E27FC236}">
                    <a16:creationId xmlns:a16="http://schemas.microsoft.com/office/drawing/2014/main" id="{803EC704-FAB6-7044-F8B3-A1915DC52C09}"/>
                  </a:ext>
                </a:extLst>
              </p:cNvPr>
              <p:cNvGrpSpPr/>
              <p:nvPr/>
            </p:nvGrpSpPr>
            <p:grpSpPr>
              <a:xfrm>
                <a:off x="4907119" y="3986039"/>
                <a:ext cx="33497" cy="28699"/>
                <a:chOff x="4907119" y="3986039"/>
                <a:chExt cx="33497" cy="28699"/>
              </a:xfrm>
            </p:grpSpPr>
            <p:sp>
              <p:nvSpPr>
                <p:cNvPr id="511" name="Google Shape;10602;p71">
                  <a:extLst>
                    <a:ext uri="{FF2B5EF4-FFF2-40B4-BE49-F238E27FC236}">
                      <a16:creationId xmlns:a16="http://schemas.microsoft.com/office/drawing/2014/main" id="{28E5BF82-FFE8-E149-92CD-26FF761AA212}"/>
                    </a:ext>
                  </a:extLst>
                </p:cNvPr>
                <p:cNvSpPr/>
                <p:nvPr/>
              </p:nvSpPr>
              <p:spPr>
                <a:xfrm>
                  <a:off x="4907119" y="3986039"/>
                  <a:ext cx="33497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9" extrusionOk="0">
                      <a:moveTo>
                        <a:pt x="2427" y="1"/>
                      </a:moveTo>
                      <a:cubicBezTo>
                        <a:pt x="1979" y="1"/>
                        <a:pt x="1522" y="167"/>
                        <a:pt x="1149" y="540"/>
                      </a:cubicBezTo>
                      <a:cubicBezTo>
                        <a:pt x="0" y="1689"/>
                        <a:pt x="811" y="3648"/>
                        <a:pt x="2444" y="3648"/>
                      </a:cubicBezTo>
                      <a:cubicBezTo>
                        <a:pt x="3448" y="3648"/>
                        <a:pt x="4258" y="2826"/>
                        <a:pt x="4258" y="1822"/>
                      </a:cubicBezTo>
                      <a:cubicBezTo>
                        <a:pt x="4258" y="726"/>
                        <a:pt x="3363" y="1"/>
                        <a:pt x="242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2" name="Google Shape;10603;p71">
                  <a:extLst>
                    <a:ext uri="{FF2B5EF4-FFF2-40B4-BE49-F238E27FC236}">
                      <a16:creationId xmlns:a16="http://schemas.microsoft.com/office/drawing/2014/main" id="{EE87C002-DC72-B1C4-46E9-5ED0E646CC7D}"/>
                    </a:ext>
                  </a:extLst>
                </p:cNvPr>
                <p:cNvSpPr/>
                <p:nvPr/>
              </p:nvSpPr>
              <p:spPr>
                <a:xfrm>
                  <a:off x="4921583" y="3995705"/>
                  <a:ext cx="9422" cy="9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8" h="1186" extrusionOk="0">
                      <a:moveTo>
                        <a:pt x="605" y="0"/>
                      </a:moveTo>
                      <a:cubicBezTo>
                        <a:pt x="266" y="0"/>
                        <a:pt x="0" y="266"/>
                        <a:pt x="0" y="593"/>
                      </a:cubicBezTo>
                      <a:cubicBezTo>
                        <a:pt x="0" y="919"/>
                        <a:pt x="266" y="1186"/>
                        <a:pt x="605" y="1186"/>
                      </a:cubicBezTo>
                      <a:cubicBezTo>
                        <a:pt x="931" y="1186"/>
                        <a:pt x="1198" y="919"/>
                        <a:pt x="1198" y="593"/>
                      </a:cubicBezTo>
                      <a:cubicBezTo>
                        <a:pt x="1198" y="266"/>
                        <a:pt x="931" y="0"/>
                        <a:pt x="60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97" name="Google Shape;10604;p71">
                <a:extLst>
                  <a:ext uri="{FF2B5EF4-FFF2-40B4-BE49-F238E27FC236}">
                    <a16:creationId xmlns:a16="http://schemas.microsoft.com/office/drawing/2014/main" id="{1F58BD58-BD4A-234C-FDE4-10815B570777}"/>
                  </a:ext>
                </a:extLst>
              </p:cNvPr>
              <p:cNvGrpSpPr/>
              <p:nvPr/>
            </p:nvGrpSpPr>
            <p:grpSpPr>
              <a:xfrm>
                <a:off x="4911783" y="4048102"/>
                <a:ext cx="33591" cy="28762"/>
                <a:chOff x="4911783" y="4048102"/>
                <a:chExt cx="33591" cy="28762"/>
              </a:xfrm>
            </p:grpSpPr>
            <p:sp>
              <p:nvSpPr>
                <p:cNvPr id="509" name="Google Shape;10605;p71">
                  <a:extLst>
                    <a:ext uri="{FF2B5EF4-FFF2-40B4-BE49-F238E27FC236}">
                      <a16:creationId xmlns:a16="http://schemas.microsoft.com/office/drawing/2014/main" id="{4044BFB9-4299-16B8-417D-5EDF382158E5}"/>
                    </a:ext>
                  </a:extLst>
                </p:cNvPr>
                <p:cNvSpPr/>
                <p:nvPr/>
              </p:nvSpPr>
              <p:spPr>
                <a:xfrm>
                  <a:off x="4911783" y="4048102"/>
                  <a:ext cx="33591" cy="28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57" extrusionOk="0">
                      <a:moveTo>
                        <a:pt x="2422" y="0"/>
                      </a:moveTo>
                      <a:cubicBezTo>
                        <a:pt x="1974" y="0"/>
                        <a:pt x="1519" y="166"/>
                        <a:pt x="1149" y="536"/>
                      </a:cubicBezTo>
                      <a:cubicBezTo>
                        <a:pt x="0" y="1685"/>
                        <a:pt x="823" y="3657"/>
                        <a:pt x="2456" y="3657"/>
                      </a:cubicBezTo>
                      <a:cubicBezTo>
                        <a:pt x="3448" y="3645"/>
                        <a:pt x="4258" y="2834"/>
                        <a:pt x="4270" y="1842"/>
                      </a:cubicBezTo>
                      <a:cubicBezTo>
                        <a:pt x="4270" y="735"/>
                        <a:pt x="3364" y="0"/>
                        <a:pt x="242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0" name="Google Shape;10606;p71">
                  <a:extLst>
                    <a:ext uri="{FF2B5EF4-FFF2-40B4-BE49-F238E27FC236}">
                      <a16:creationId xmlns:a16="http://schemas.microsoft.com/office/drawing/2014/main" id="{41FBDE1C-0718-B323-F875-752CD5BFD96D}"/>
                    </a:ext>
                  </a:extLst>
                </p:cNvPr>
                <p:cNvSpPr/>
                <p:nvPr/>
              </p:nvSpPr>
              <p:spPr>
                <a:xfrm>
                  <a:off x="4926333" y="4057831"/>
                  <a:ext cx="9336" cy="9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186" extrusionOk="0">
                      <a:moveTo>
                        <a:pt x="594" y="0"/>
                      </a:moveTo>
                      <a:cubicBezTo>
                        <a:pt x="267" y="0"/>
                        <a:pt x="1" y="266"/>
                        <a:pt x="1" y="593"/>
                      </a:cubicBezTo>
                      <a:cubicBezTo>
                        <a:pt x="1" y="920"/>
                        <a:pt x="267" y="1186"/>
                        <a:pt x="594" y="1186"/>
                      </a:cubicBezTo>
                      <a:cubicBezTo>
                        <a:pt x="920" y="1186"/>
                        <a:pt x="1186" y="920"/>
                        <a:pt x="1186" y="593"/>
                      </a:cubicBezTo>
                      <a:cubicBezTo>
                        <a:pt x="1186" y="266"/>
                        <a:pt x="920" y="0"/>
                        <a:pt x="59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98" name="Google Shape;10607;p71">
                <a:extLst>
                  <a:ext uri="{FF2B5EF4-FFF2-40B4-BE49-F238E27FC236}">
                    <a16:creationId xmlns:a16="http://schemas.microsoft.com/office/drawing/2014/main" id="{65027174-3EC5-C690-4B29-1A33643431D6}"/>
                  </a:ext>
                </a:extLst>
              </p:cNvPr>
              <p:cNvSpPr/>
              <p:nvPr/>
            </p:nvSpPr>
            <p:spPr>
              <a:xfrm>
                <a:off x="4713506" y="3934476"/>
                <a:ext cx="33497" cy="28692"/>
              </a:xfrm>
              <a:custGeom>
                <a:avLst/>
                <a:gdLst/>
                <a:ahLst/>
                <a:cxnLst/>
                <a:rect l="l" t="t" r="r" b="b"/>
                <a:pathLst>
                  <a:path w="4259" h="3648" extrusionOk="0">
                    <a:moveTo>
                      <a:pt x="2422" y="0"/>
                    </a:moveTo>
                    <a:cubicBezTo>
                      <a:pt x="1974" y="0"/>
                      <a:pt x="1518" y="167"/>
                      <a:pt x="1150" y="539"/>
                    </a:cubicBezTo>
                    <a:cubicBezTo>
                      <a:pt x="0" y="1688"/>
                      <a:pt x="811" y="3648"/>
                      <a:pt x="2432" y="3648"/>
                    </a:cubicBezTo>
                    <a:cubicBezTo>
                      <a:pt x="3436" y="3648"/>
                      <a:pt x="4258" y="2838"/>
                      <a:pt x="4258" y="1821"/>
                    </a:cubicBezTo>
                    <a:cubicBezTo>
                      <a:pt x="4258" y="726"/>
                      <a:pt x="3357" y="0"/>
                      <a:pt x="2422" y="0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10608;p71">
                <a:extLst>
                  <a:ext uri="{FF2B5EF4-FFF2-40B4-BE49-F238E27FC236}">
                    <a16:creationId xmlns:a16="http://schemas.microsoft.com/office/drawing/2014/main" id="{EB3BB320-1944-F0FD-5330-3DD8A4B57350}"/>
                  </a:ext>
                </a:extLst>
              </p:cNvPr>
              <p:cNvSpPr/>
              <p:nvPr/>
            </p:nvSpPr>
            <p:spPr>
              <a:xfrm>
                <a:off x="4727970" y="3944135"/>
                <a:ext cx="9328" cy="9430"/>
              </a:xfrm>
              <a:custGeom>
                <a:avLst/>
                <a:gdLst/>
                <a:ahLst/>
                <a:cxnLst/>
                <a:rect l="l" t="t" r="r" b="b"/>
                <a:pathLst>
                  <a:path w="1186" h="1199" extrusionOk="0">
                    <a:moveTo>
                      <a:pt x="593" y="1"/>
                    </a:moveTo>
                    <a:cubicBezTo>
                      <a:pt x="266" y="1"/>
                      <a:pt x="0" y="267"/>
                      <a:pt x="0" y="593"/>
                    </a:cubicBezTo>
                    <a:cubicBezTo>
                      <a:pt x="0" y="932"/>
                      <a:pt x="266" y="1198"/>
                      <a:pt x="593" y="1198"/>
                    </a:cubicBezTo>
                    <a:cubicBezTo>
                      <a:pt x="919" y="1198"/>
                      <a:pt x="1186" y="932"/>
                      <a:pt x="1186" y="593"/>
                    </a:cubicBezTo>
                    <a:cubicBezTo>
                      <a:pt x="1186" y="267"/>
                      <a:pt x="919" y="1"/>
                      <a:pt x="593" y="1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00" name="Google Shape;10609;p71">
                <a:extLst>
                  <a:ext uri="{FF2B5EF4-FFF2-40B4-BE49-F238E27FC236}">
                    <a16:creationId xmlns:a16="http://schemas.microsoft.com/office/drawing/2014/main" id="{A3615DDF-B4A1-9A18-077C-CD380C6C626D}"/>
                  </a:ext>
                </a:extLst>
              </p:cNvPr>
              <p:cNvGrpSpPr/>
              <p:nvPr/>
            </p:nvGrpSpPr>
            <p:grpSpPr>
              <a:xfrm>
                <a:off x="4762623" y="3837847"/>
                <a:ext cx="42416" cy="36273"/>
                <a:chOff x="4762623" y="3837847"/>
                <a:chExt cx="42416" cy="36273"/>
              </a:xfrm>
            </p:grpSpPr>
            <p:sp>
              <p:nvSpPr>
                <p:cNvPr id="507" name="Google Shape;10610;p71">
                  <a:extLst>
                    <a:ext uri="{FF2B5EF4-FFF2-40B4-BE49-F238E27FC236}">
                      <a16:creationId xmlns:a16="http://schemas.microsoft.com/office/drawing/2014/main" id="{21DC3D73-08F1-9883-12A0-8E36E18C1E04}"/>
                    </a:ext>
                  </a:extLst>
                </p:cNvPr>
                <p:cNvSpPr/>
                <p:nvPr/>
              </p:nvSpPr>
              <p:spPr>
                <a:xfrm>
                  <a:off x="4762623" y="3837847"/>
                  <a:ext cx="42416" cy="362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" h="4612" extrusionOk="0">
                      <a:moveTo>
                        <a:pt x="3064" y="1"/>
                      </a:moveTo>
                      <a:cubicBezTo>
                        <a:pt x="2496" y="1"/>
                        <a:pt x="1918" y="211"/>
                        <a:pt x="1449" y="680"/>
                      </a:cubicBezTo>
                      <a:cubicBezTo>
                        <a:pt x="1" y="2128"/>
                        <a:pt x="1033" y="4611"/>
                        <a:pt x="3067" y="4611"/>
                      </a:cubicBezTo>
                      <a:cubicBezTo>
                        <a:pt x="3072" y="4611"/>
                        <a:pt x="3077" y="4611"/>
                        <a:pt x="3082" y="4611"/>
                      </a:cubicBezTo>
                      <a:cubicBezTo>
                        <a:pt x="4352" y="4611"/>
                        <a:pt x="5380" y="3583"/>
                        <a:pt x="5392" y="2313"/>
                      </a:cubicBezTo>
                      <a:cubicBezTo>
                        <a:pt x="5392" y="921"/>
                        <a:pt x="4251" y="1"/>
                        <a:pt x="3064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8" name="Google Shape;10611;p71">
                  <a:extLst>
                    <a:ext uri="{FF2B5EF4-FFF2-40B4-BE49-F238E27FC236}">
                      <a16:creationId xmlns:a16="http://schemas.microsoft.com/office/drawing/2014/main" id="{A0CEFA17-24CE-D6CB-3B7B-E6D16DF17B05}"/>
                    </a:ext>
                  </a:extLst>
                </p:cNvPr>
                <p:cNvSpPr/>
                <p:nvPr/>
              </p:nvSpPr>
              <p:spPr>
                <a:xfrm>
                  <a:off x="4775538" y="3847568"/>
                  <a:ext cx="19796" cy="169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7" h="2156" extrusionOk="0">
                      <a:moveTo>
                        <a:pt x="1440" y="0"/>
                      </a:moveTo>
                      <a:cubicBezTo>
                        <a:pt x="484" y="0"/>
                        <a:pt x="0" y="1162"/>
                        <a:pt x="678" y="1839"/>
                      </a:cubicBezTo>
                      <a:cubicBezTo>
                        <a:pt x="896" y="2058"/>
                        <a:pt x="1165" y="2155"/>
                        <a:pt x="1429" y="2155"/>
                      </a:cubicBezTo>
                      <a:cubicBezTo>
                        <a:pt x="1984" y="2155"/>
                        <a:pt x="2517" y="1724"/>
                        <a:pt x="2517" y="1077"/>
                      </a:cubicBezTo>
                      <a:cubicBezTo>
                        <a:pt x="2517" y="484"/>
                        <a:pt x="2045" y="0"/>
                        <a:pt x="1440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01" name="Google Shape;10612;p71">
                <a:extLst>
                  <a:ext uri="{FF2B5EF4-FFF2-40B4-BE49-F238E27FC236}">
                    <a16:creationId xmlns:a16="http://schemas.microsoft.com/office/drawing/2014/main" id="{941F9573-F38C-BDAF-DA2E-F4E09DEA4AC5}"/>
                  </a:ext>
                </a:extLst>
              </p:cNvPr>
              <p:cNvGrpSpPr/>
              <p:nvPr/>
            </p:nvGrpSpPr>
            <p:grpSpPr>
              <a:xfrm>
                <a:off x="4746044" y="4104966"/>
                <a:ext cx="33497" cy="28699"/>
                <a:chOff x="4746044" y="4104966"/>
                <a:chExt cx="33497" cy="28699"/>
              </a:xfrm>
            </p:grpSpPr>
            <p:sp>
              <p:nvSpPr>
                <p:cNvPr id="505" name="Google Shape;10613;p71">
                  <a:extLst>
                    <a:ext uri="{FF2B5EF4-FFF2-40B4-BE49-F238E27FC236}">
                      <a16:creationId xmlns:a16="http://schemas.microsoft.com/office/drawing/2014/main" id="{F0483652-7A70-6AC4-AF65-E572FA0BCFC4}"/>
                    </a:ext>
                  </a:extLst>
                </p:cNvPr>
                <p:cNvSpPr/>
                <p:nvPr/>
              </p:nvSpPr>
              <p:spPr>
                <a:xfrm>
                  <a:off x="4746044" y="4104966"/>
                  <a:ext cx="33497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9" extrusionOk="0">
                      <a:moveTo>
                        <a:pt x="2428" y="1"/>
                      </a:moveTo>
                      <a:cubicBezTo>
                        <a:pt x="1979" y="1"/>
                        <a:pt x="1522" y="167"/>
                        <a:pt x="1150" y="540"/>
                      </a:cubicBezTo>
                      <a:cubicBezTo>
                        <a:pt x="0" y="1677"/>
                        <a:pt x="811" y="3648"/>
                        <a:pt x="2432" y="3648"/>
                      </a:cubicBezTo>
                      <a:cubicBezTo>
                        <a:pt x="3436" y="3648"/>
                        <a:pt x="4259" y="2826"/>
                        <a:pt x="4259" y="1822"/>
                      </a:cubicBezTo>
                      <a:cubicBezTo>
                        <a:pt x="4259" y="726"/>
                        <a:pt x="3363" y="1"/>
                        <a:pt x="242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" name="Google Shape;10614;p71">
                  <a:extLst>
                    <a:ext uri="{FF2B5EF4-FFF2-40B4-BE49-F238E27FC236}">
                      <a16:creationId xmlns:a16="http://schemas.microsoft.com/office/drawing/2014/main" id="{E25A74C3-B6B1-7D84-AF64-ABCFEE665C8C}"/>
                    </a:ext>
                  </a:extLst>
                </p:cNvPr>
                <p:cNvSpPr/>
                <p:nvPr/>
              </p:nvSpPr>
              <p:spPr>
                <a:xfrm>
                  <a:off x="4758887" y="4114632"/>
                  <a:ext cx="11042" cy="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4" h="1192" extrusionOk="0">
                      <a:moveTo>
                        <a:pt x="799" y="0"/>
                      </a:moveTo>
                      <a:cubicBezTo>
                        <a:pt x="267" y="0"/>
                        <a:pt x="1" y="641"/>
                        <a:pt x="376" y="1016"/>
                      </a:cubicBezTo>
                      <a:cubicBezTo>
                        <a:pt x="497" y="1137"/>
                        <a:pt x="645" y="1191"/>
                        <a:pt x="792" y="1191"/>
                      </a:cubicBezTo>
                      <a:cubicBezTo>
                        <a:pt x="1099" y="1191"/>
                        <a:pt x="1396" y="953"/>
                        <a:pt x="1404" y="593"/>
                      </a:cubicBezTo>
                      <a:cubicBezTo>
                        <a:pt x="1404" y="266"/>
                        <a:pt x="1126" y="0"/>
                        <a:pt x="79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02" name="Google Shape;10615;p71">
                <a:extLst>
                  <a:ext uri="{FF2B5EF4-FFF2-40B4-BE49-F238E27FC236}">
                    <a16:creationId xmlns:a16="http://schemas.microsoft.com/office/drawing/2014/main" id="{62C91A7D-3BB1-7287-0877-FC016600C077}"/>
                  </a:ext>
                </a:extLst>
              </p:cNvPr>
              <p:cNvGrpSpPr/>
              <p:nvPr/>
            </p:nvGrpSpPr>
            <p:grpSpPr>
              <a:xfrm>
                <a:off x="4859646" y="4162554"/>
                <a:ext cx="33591" cy="28762"/>
                <a:chOff x="4859646" y="4162554"/>
                <a:chExt cx="33591" cy="28762"/>
              </a:xfrm>
            </p:grpSpPr>
            <p:sp>
              <p:nvSpPr>
                <p:cNvPr id="503" name="Google Shape;10616;p71">
                  <a:extLst>
                    <a:ext uri="{FF2B5EF4-FFF2-40B4-BE49-F238E27FC236}">
                      <a16:creationId xmlns:a16="http://schemas.microsoft.com/office/drawing/2014/main" id="{89236DAF-0DDB-DA29-A818-0307AE73EC05}"/>
                    </a:ext>
                  </a:extLst>
                </p:cNvPr>
                <p:cNvSpPr/>
                <p:nvPr/>
              </p:nvSpPr>
              <p:spPr>
                <a:xfrm>
                  <a:off x="4859646" y="4162554"/>
                  <a:ext cx="33591" cy="28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57" extrusionOk="0">
                      <a:moveTo>
                        <a:pt x="2423" y="0"/>
                      </a:moveTo>
                      <a:cubicBezTo>
                        <a:pt x="1975" y="0"/>
                        <a:pt x="1520" y="166"/>
                        <a:pt x="1149" y="536"/>
                      </a:cubicBezTo>
                      <a:cubicBezTo>
                        <a:pt x="0" y="1685"/>
                        <a:pt x="823" y="3657"/>
                        <a:pt x="2444" y="3657"/>
                      </a:cubicBezTo>
                      <a:cubicBezTo>
                        <a:pt x="3448" y="3657"/>
                        <a:pt x="4258" y="2834"/>
                        <a:pt x="4270" y="1830"/>
                      </a:cubicBezTo>
                      <a:cubicBezTo>
                        <a:pt x="4270" y="732"/>
                        <a:pt x="3365" y="0"/>
                        <a:pt x="242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" name="Google Shape;10617;p71">
                  <a:extLst>
                    <a:ext uri="{FF2B5EF4-FFF2-40B4-BE49-F238E27FC236}">
                      <a16:creationId xmlns:a16="http://schemas.microsoft.com/office/drawing/2014/main" id="{4BC04B98-2967-758F-9738-BB588CC7AD59}"/>
                    </a:ext>
                  </a:extLst>
                </p:cNvPr>
                <p:cNvSpPr/>
                <p:nvPr/>
              </p:nvSpPr>
              <p:spPr>
                <a:xfrm>
                  <a:off x="4874196" y="4172283"/>
                  <a:ext cx="9336" cy="9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187" extrusionOk="0">
                      <a:moveTo>
                        <a:pt x="594" y="1"/>
                      </a:moveTo>
                      <a:cubicBezTo>
                        <a:pt x="267" y="1"/>
                        <a:pt x="1" y="267"/>
                        <a:pt x="1" y="593"/>
                      </a:cubicBezTo>
                      <a:cubicBezTo>
                        <a:pt x="1" y="920"/>
                        <a:pt x="267" y="1186"/>
                        <a:pt x="594" y="1186"/>
                      </a:cubicBezTo>
                      <a:cubicBezTo>
                        <a:pt x="920" y="1186"/>
                        <a:pt x="1186" y="920"/>
                        <a:pt x="1186" y="593"/>
                      </a:cubicBezTo>
                      <a:cubicBezTo>
                        <a:pt x="1186" y="267"/>
                        <a:pt x="920" y="1"/>
                        <a:pt x="59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95" name="Google Shape;10618;p71">
              <a:extLst>
                <a:ext uri="{FF2B5EF4-FFF2-40B4-BE49-F238E27FC236}">
                  <a16:creationId xmlns:a16="http://schemas.microsoft.com/office/drawing/2014/main" id="{EDF473D8-7D11-278A-8E97-15A3952403A3}"/>
                </a:ext>
              </a:extLst>
            </p:cNvPr>
            <p:cNvGrpSpPr/>
            <p:nvPr/>
          </p:nvGrpSpPr>
          <p:grpSpPr>
            <a:xfrm>
              <a:off x="3597785" y="3274438"/>
              <a:ext cx="855610" cy="1122100"/>
              <a:chOff x="3597785" y="3274438"/>
              <a:chExt cx="855610" cy="1122100"/>
            </a:xfrm>
          </p:grpSpPr>
          <p:grpSp>
            <p:nvGrpSpPr>
              <p:cNvPr id="196" name="Google Shape;10619;p71">
                <a:extLst>
                  <a:ext uri="{FF2B5EF4-FFF2-40B4-BE49-F238E27FC236}">
                    <a16:creationId xmlns:a16="http://schemas.microsoft.com/office/drawing/2014/main" id="{DA462D43-D5D7-E770-9797-7CCEE639E8E9}"/>
                  </a:ext>
                </a:extLst>
              </p:cNvPr>
              <p:cNvGrpSpPr/>
              <p:nvPr/>
            </p:nvGrpSpPr>
            <p:grpSpPr>
              <a:xfrm>
                <a:off x="3617857" y="3284717"/>
                <a:ext cx="826785" cy="1099165"/>
                <a:chOff x="3617857" y="3284717"/>
                <a:chExt cx="826785" cy="1099165"/>
              </a:xfrm>
            </p:grpSpPr>
            <p:sp>
              <p:nvSpPr>
                <p:cNvPr id="334" name="Google Shape;10620;p71">
                  <a:extLst>
                    <a:ext uri="{FF2B5EF4-FFF2-40B4-BE49-F238E27FC236}">
                      <a16:creationId xmlns:a16="http://schemas.microsoft.com/office/drawing/2014/main" id="{84FB3ABE-4295-ABAE-6291-CA373E056881}"/>
                    </a:ext>
                  </a:extLst>
                </p:cNvPr>
                <p:cNvSpPr/>
                <p:nvPr/>
              </p:nvSpPr>
              <p:spPr>
                <a:xfrm>
                  <a:off x="4155028" y="3869354"/>
                  <a:ext cx="289613" cy="514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23" h="65420" fill="none" extrusionOk="0">
                      <a:moveTo>
                        <a:pt x="5928" y="64827"/>
                      </a:moveTo>
                      <a:lnTo>
                        <a:pt x="6158" y="49755"/>
                      </a:lnTo>
                      <a:lnTo>
                        <a:pt x="8202" y="42327"/>
                      </a:lnTo>
                      <a:lnTo>
                        <a:pt x="8795" y="36351"/>
                      </a:lnTo>
                      <a:lnTo>
                        <a:pt x="8795" y="28912"/>
                      </a:lnTo>
                      <a:lnTo>
                        <a:pt x="3049" y="23347"/>
                      </a:lnTo>
                      <a:lnTo>
                        <a:pt x="0" y="12291"/>
                      </a:lnTo>
                      <a:lnTo>
                        <a:pt x="11601" y="1"/>
                      </a:lnTo>
                      <a:lnTo>
                        <a:pt x="19319" y="4259"/>
                      </a:lnTo>
                      <a:lnTo>
                        <a:pt x="27266" y="11747"/>
                      </a:lnTo>
                      <a:lnTo>
                        <a:pt x="36823" y="15472"/>
                      </a:lnTo>
                      <a:lnTo>
                        <a:pt x="34827" y="25803"/>
                      </a:lnTo>
                      <a:lnTo>
                        <a:pt x="26722" y="36944"/>
                      </a:lnTo>
                      <a:lnTo>
                        <a:pt x="19924" y="49198"/>
                      </a:lnTo>
                      <a:lnTo>
                        <a:pt x="11008" y="60690"/>
                      </a:lnTo>
                      <a:lnTo>
                        <a:pt x="5335" y="6542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5" name="Google Shape;10621;p71">
                  <a:extLst>
                    <a:ext uri="{FF2B5EF4-FFF2-40B4-BE49-F238E27FC236}">
                      <a16:creationId xmlns:a16="http://schemas.microsoft.com/office/drawing/2014/main" id="{7EFBF53A-937C-31E1-FDE9-FC2DDD47CF5B}"/>
                    </a:ext>
                  </a:extLst>
                </p:cNvPr>
                <p:cNvSpPr/>
                <p:nvPr/>
              </p:nvSpPr>
              <p:spPr>
                <a:xfrm>
                  <a:off x="3617857" y="3284717"/>
                  <a:ext cx="662957" cy="6859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292" h="87218" fill="none" extrusionOk="0">
                      <a:moveTo>
                        <a:pt x="79900" y="75157"/>
                      </a:moveTo>
                      <a:lnTo>
                        <a:pt x="77916" y="83262"/>
                      </a:lnTo>
                      <a:lnTo>
                        <a:pt x="68299" y="87218"/>
                      </a:lnTo>
                      <a:lnTo>
                        <a:pt x="61610" y="72314"/>
                      </a:lnTo>
                      <a:lnTo>
                        <a:pt x="48376" y="64524"/>
                      </a:lnTo>
                      <a:lnTo>
                        <a:pt x="37489" y="50685"/>
                      </a:lnTo>
                      <a:lnTo>
                        <a:pt x="32771" y="39181"/>
                      </a:lnTo>
                      <a:lnTo>
                        <a:pt x="28525" y="27000"/>
                      </a:lnTo>
                      <a:lnTo>
                        <a:pt x="19779" y="19379"/>
                      </a:lnTo>
                      <a:lnTo>
                        <a:pt x="1" y="14057"/>
                      </a:lnTo>
                      <a:lnTo>
                        <a:pt x="5227" y="0"/>
                      </a:lnTo>
                      <a:lnTo>
                        <a:pt x="40380" y="3605"/>
                      </a:lnTo>
                      <a:lnTo>
                        <a:pt x="53662" y="9254"/>
                      </a:lnTo>
                      <a:lnTo>
                        <a:pt x="56711" y="17734"/>
                      </a:lnTo>
                      <a:lnTo>
                        <a:pt x="69727" y="26177"/>
                      </a:lnTo>
                      <a:lnTo>
                        <a:pt x="84291" y="20649"/>
                      </a:lnTo>
                      <a:lnTo>
                        <a:pt x="79465" y="38165"/>
                      </a:lnTo>
                      <a:lnTo>
                        <a:pt x="72207" y="46960"/>
                      </a:lnTo>
                      <a:lnTo>
                        <a:pt x="64791" y="54677"/>
                      </a:lnTo>
                      <a:lnTo>
                        <a:pt x="54497" y="63206"/>
                      </a:lnTo>
                      <a:lnTo>
                        <a:pt x="62094" y="63556"/>
                      </a:lnTo>
                      <a:lnTo>
                        <a:pt x="66098" y="74335"/>
                      </a:lnTo>
                      <a:close/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6" name="Google Shape;10622;p71">
                  <a:extLst>
                    <a:ext uri="{FF2B5EF4-FFF2-40B4-BE49-F238E27FC236}">
                      <a16:creationId xmlns:a16="http://schemas.microsoft.com/office/drawing/2014/main" id="{9D4D86D9-5459-4C78-68EA-F5662E79FA82}"/>
                    </a:ext>
                  </a:extLst>
                </p:cNvPr>
                <p:cNvSpPr/>
                <p:nvPr/>
              </p:nvSpPr>
              <p:spPr>
                <a:xfrm>
                  <a:off x="4230666" y="3943372"/>
                  <a:ext cx="15612" cy="779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5" h="9909" fill="none" extrusionOk="0">
                      <a:moveTo>
                        <a:pt x="1984" y="9908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7" name="Google Shape;10623;p71">
                  <a:extLst>
                    <a:ext uri="{FF2B5EF4-FFF2-40B4-BE49-F238E27FC236}">
                      <a16:creationId xmlns:a16="http://schemas.microsoft.com/office/drawing/2014/main" id="{E582166E-DE5E-04E0-7878-706FCC68E5DF}"/>
                    </a:ext>
                  </a:extLst>
                </p:cNvPr>
                <p:cNvSpPr/>
                <p:nvPr/>
              </p:nvSpPr>
              <p:spPr>
                <a:xfrm>
                  <a:off x="4230666" y="3902843"/>
                  <a:ext cx="138817" cy="1169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50" h="14868" fill="none" extrusionOk="0">
                      <a:moveTo>
                        <a:pt x="11952" y="14868"/>
                      </a:moveTo>
                      <a:lnTo>
                        <a:pt x="0" y="4670"/>
                      </a:lnTo>
                      <a:lnTo>
                        <a:pt x="9702" y="1"/>
                      </a:lnTo>
                      <a:lnTo>
                        <a:pt x="17649" y="7489"/>
                      </a:lnTo>
                      <a:close/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8" name="Google Shape;10624;p71">
                  <a:extLst>
                    <a:ext uri="{FF2B5EF4-FFF2-40B4-BE49-F238E27FC236}">
                      <a16:creationId xmlns:a16="http://schemas.microsoft.com/office/drawing/2014/main" id="{8BB97388-BA9A-A313-E62A-CE5034242198}"/>
                    </a:ext>
                  </a:extLst>
                </p:cNvPr>
                <p:cNvSpPr/>
                <p:nvPr/>
              </p:nvSpPr>
              <p:spPr>
                <a:xfrm>
                  <a:off x="4234473" y="3939573"/>
                  <a:ext cx="143953" cy="221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03" h="2819" fill="none" extrusionOk="0">
                      <a:moveTo>
                        <a:pt x="0" y="0"/>
                      </a:moveTo>
                      <a:lnTo>
                        <a:pt x="18303" y="2819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9" name="Google Shape;10625;p71">
                  <a:extLst>
                    <a:ext uri="{FF2B5EF4-FFF2-40B4-BE49-F238E27FC236}">
                      <a16:creationId xmlns:a16="http://schemas.microsoft.com/office/drawing/2014/main" id="{E79E96D5-ACA7-7512-B188-B66C33D611D0}"/>
                    </a:ext>
                  </a:extLst>
                </p:cNvPr>
                <p:cNvSpPr/>
                <p:nvPr/>
              </p:nvSpPr>
              <p:spPr>
                <a:xfrm>
                  <a:off x="4300405" y="4023579"/>
                  <a:ext cx="24264" cy="11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5" h="14323" fill="none" extrusionOk="0">
                      <a:moveTo>
                        <a:pt x="0" y="14323"/>
                      </a:moveTo>
                      <a:lnTo>
                        <a:pt x="3085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0" name="Google Shape;10626;p71">
                  <a:extLst>
                    <a:ext uri="{FF2B5EF4-FFF2-40B4-BE49-F238E27FC236}">
                      <a16:creationId xmlns:a16="http://schemas.microsoft.com/office/drawing/2014/main" id="{FA0A0ACA-6639-D368-AEFF-A36BE40FC84B}"/>
                    </a:ext>
                  </a:extLst>
                </p:cNvPr>
                <p:cNvSpPr/>
                <p:nvPr/>
              </p:nvSpPr>
              <p:spPr>
                <a:xfrm>
                  <a:off x="4324661" y="4019772"/>
                  <a:ext cx="40544" cy="1401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55" h="17820" fill="none" extrusionOk="0">
                      <a:moveTo>
                        <a:pt x="1" y="1"/>
                      </a:moveTo>
                      <a:lnTo>
                        <a:pt x="5154" y="17819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1" name="Google Shape;10627;p71">
                  <a:extLst>
                    <a:ext uri="{FF2B5EF4-FFF2-40B4-BE49-F238E27FC236}">
                      <a16:creationId xmlns:a16="http://schemas.microsoft.com/office/drawing/2014/main" id="{2448C834-C7EA-7A6B-4C61-188A5189B544}"/>
                    </a:ext>
                  </a:extLst>
                </p:cNvPr>
                <p:cNvSpPr/>
                <p:nvPr/>
              </p:nvSpPr>
              <p:spPr>
                <a:xfrm>
                  <a:off x="4324661" y="4019772"/>
                  <a:ext cx="104282" cy="525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59" h="6678" fill="none" extrusionOk="0">
                      <a:moveTo>
                        <a:pt x="1" y="1"/>
                      </a:moveTo>
                      <a:lnTo>
                        <a:pt x="13259" y="6678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2" name="Google Shape;10628;p71">
                  <a:extLst>
                    <a:ext uri="{FF2B5EF4-FFF2-40B4-BE49-F238E27FC236}">
                      <a16:creationId xmlns:a16="http://schemas.microsoft.com/office/drawing/2014/main" id="{EC4DB918-EA66-2A00-43CF-6D885866888C}"/>
                    </a:ext>
                  </a:extLst>
                </p:cNvPr>
                <p:cNvSpPr/>
                <p:nvPr/>
              </p:nvSpPr>
              <p:spPr>
                <a:xfrm>
                  <a:off x="4328467" y="3989901"/>
                  <a:ext cx="113421" cy="298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21" h="3799" fill="none" extrusionOk="0">
                      <a:moveTo>
                        <a:pt x="14420" y="0"/>
                      </a:moveTo>
                      <a:lnTo>
                        <a:pt x="1" y="3799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3" name="Google Shape;10629;p71">
                  <a:extLst>
                    <a:ext uri="{FF2B5EF4-FFF2-40B4-BE49-F238E27FC236}">
                      <a16:creationId xmlns:a16="http://schemas.microsoft.com/office/drawing/2014/main" id="{97136027-D324-15C0-786C-A21E7FB865F9}"/>
                    </a:ext>
                  </a:extLst>
                </p:cNvPr>
                <p:cNvSpPr/>
                <p:nvPr/>
              </p:nvSpPr>
              <p:spPr>
                <a:xfrm>
                  <a:off x="4224193" y="4019772"/>
                  <a:ext cx="23886" cy="76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7" h="9787" fill="none" extrusionOk="0">
                      <a:moveTo>
                        <a:pt x="1" y="9787"/>
                      </a:moveTo>
                      <a:lnTo>
                        <a:pt x="3037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4" name="Google Shape;10630;p71">
                  <a:extLst>
                    <a:ext uri="{FF2B5EF4-FFF2-40B4-BE49-F238E27FC236}">
                      <a16:creationId xmlns:a16="http://schemas.microsoft.com/office/drawing/2014/main" id="{5226FFFE-C4C4-B4B9-0642-B2C9E758CF50}"/>
                    </a:ext>
                  </a:extLst>
                </p:cNvPr>
                <p:cNvSpPr/>
                <p:nvPr/>
              </p:nvSpPr>
              <p:spPr>
                <a:xfrm>
                  <a:off x="4248071" y="4019772"/>
                  <a:ext cx="52342" cy="1164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55" h="14807" fill="none" extrusionOk="0">
                      <a:moveTo>
                        <a:pt x="1" y="1"/>
                      </a:moveTo>
                      <a:lnTo>
                        <a:pt x="6654" y="14807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5" name="Google Shape;10631;p71">
                  <a:extLst>
                    <a:ext uri="{FF2B5EF4-FFF2-40B4-BE49-F238E27FC236}">
                      <a16:creationId xmlns:a16="http://schemas.microsoft.com/office/drawing/2014/main" id="{B52E22C6-EDD7-41B5-AEEB-422E7E8A4F26}"/>
                    </a:ext>
                  </a:extLst>
                </p:cNvPr>
                <p:cNvSpPr/>
                <p:nvPr/>
              </p:nvSpPr>
              <p:spPr>
                <a:xfrm>
                  <a:off x="4300405" y="4138982"/>
                  <a:ext cx="6567" cy="1190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15134" fill="none" extrusionOk="0">
                      <a:moveTo>
                        <a:pt x="0" y="1"/>
                      </a:moveTo>
                      <a:lnTo>
                        <a:pt x="835" y="15134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" name="Google Shape;10632;p71">
                  <a:extLst>
                    <a:ext uri="{FF2B5EF4-FFF2-40B4-BE49-F238E27FC236}">
                      <a16:creationId xmlns:a16="http://schemas.microsoft.com/office/drawing/2014/main" id="{3C01D4E2-AA78-B5FE-FCF3-DEB483E311CE}"/>
                    </a:ext>
                  </a:extLst>
                </p:cNvPr>
                <p:cNvSpPr/>
                <p:nvPr/>
              </p:nvSpPr>
              <p:spPr>
                <a:xfrm>
                  <a:off x="4219726" y="4200164"/>
                  <a:ext cx="85343" cy="60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51" h="7694" fill="none" extrusionOk="0">
                      <a:moveTo>
                        <a:pt x="0" y="0"/>
                      </a:moveTo>
                      <a:lnTo>
                        <a:pt x="10851" y="7694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" name="Google Shape;10633;p71">
                  <a:extLst>
                    <a:ext uri="{FF2B5EF4-FFF2-40B4-BE49-F238E27FC236}">
                      <a16:creationId xmlns:a16="http://schemas.microsoft.com/office/drawing/2014/main" id="{6C749DA7-C4F1-4BA6-4B27-85D83688F9E3}"/>
                    </a:ext>
                  </a:extLst>
                </p:cNvPr>
                <p:cNvSpPr/>
                <p:nvPr/>
              </p:nvSpPr>
              <p:spPr>
                <a:xfrm>
                  <a:off x="4223430" y="4137275"/>
                  <a:ext cx="81930" cy="151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17" h="1924" fill="none" extrusionOk="0">
                      <a:moveTo>
                        <a:pt x="1" y="1923"/>
                      </a:moveTo>
                      <a:lnTo>
                        <a:pt x="10416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" name="Google Shape;10634;p71">
                  <a:extLst>
                    <a:ext uri="{FF2B5EF4-FFF2-40B4-BE49-F238E27FC236}">
                      <a16:creationId xmlns:a16="http://schemas.microsoft.com/office/drawing/2014/main" id="{8668667E-C28B-90A9-97FF-C1394AD8D54F}"/>
                    </a:ext>
                  </a:extLst>
                </p:cNvPr>
                <p:cNvSpPr/>
                <p:nvPr/>
              </p:nvSpPr>
              <p:spPr>
                <a:xfrm>
                  <a:off x="4303638" y="4138982"/>
                  <a:ext cx="59947" cy="23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2" h="3038" fill="none" extrusionOk="0">
                      <a:moveTo>
                        <a:pt x="7621" y="3037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" name="Google Shape;10635;p71">
                  <a:extLst>
                    <a:ext uri="{FF2B5EF4-FFF2-40B4-BE49-F238E27FC236}">
                      <a16:creationId xmlns:a16="http://schemas.microsoft.com/office/drawing/2014/main" id="{3673BFD0-C0EA-8741-C2ED-3313092C8F8F}"/>
                    </a:ext>
                  </a:extLst>
                </p:cNvPr>
                <p:cNvSpPr/>
                <p:nvPr/>
              </p:nvSpPr>
              <p:spPr>
                <a:xfrm>
                  <a:off x="4201644" y="4267237"/>
                  <a:ext cx="39970" cy="771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2" h="9811" fill="none" extrusionOk="0">
                      <a:moveTo>
                        <a:pt x="1" y="0"/>
                      </a:moveTo>
                      <a:lnTo>
                        <a:pt x="5081" y="981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0" name="Google Shape;10636;p71">
                  <a:extLst>
                    <a:ext uri="{FF2B5EF4-FFF2-40B4-BE49-F238E27FC236}">
                      <a16:creationId xmlns:a16="http://schemas.microsoft.com/office/drawing/2014/main" id="{251444BC-FCB6-08B5-8E0A-CE7FBB533926}"/>
                    </a:ext>
                  </a:extLst>
                </p:cNvPr>
                <p:cNvSpPr/>
                <p:nvPr/>
              </p:nvSpPr>
              <p:spPr>
                <a:xfrm>
                  <a:off x="4203831" y="4258003"/>
                  <a:ext cx="103142" cy="92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14" h="1175" fill="none" extrusionOk="0">
                      <a:moveTo>
                        <a:pt x="1" y="1174"/>
                      </a:moveTo>
                      <a:lnTo>
                        <a:pt x="13114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1" name="Google Shape;10637;p71">
                  <a:extLst>
                    <a:ext uri="{FF2B5EF4-FFF2-40B4-BE49-F238E27FC236}">
                      <a16:creationId xmlns:a16="http://schemas.microsoft.com/office/drawing/2014/main" id="{570E23CC-FEF5-E1CC-7CC0-6DD014AE1381}"/>
                    </a:ext>
                  </a:extLst>
                </p:cNvPr>
                <p:cNvSpPr/>
                <p:nvPr/>
              </p:nvSpPr>
              <p:spPr>
                <a:xfrm>
                  <a:off x="4179001" y="3943372"/>
                  <a:ext cx="51673" cy="1049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70" h="13344" fill="none" extrusionOk="0">
                      <a:moveTo>
                        <a:pt x="1" y="13344"/>
                      </a:moveTo>
                      <a:lnTo>
                        <a:pt x="6569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2" name="Google Shape;10638;p71">
                  <a:extLst>
                    <a:ext uri="{FF2B5EF4-FFF2-40B4-BE49-F238E27FC236}">
                      <a16:creationId xmlns:a16="http://schemas.microsoft.com/office/drawing/2014/main" id="{BBE88628-7443-51DA-2E71-9C33990514D9}"/>
                    </a:ext>
                  </a:extLst>
                </p:cNvPr>
                <p:cNvSpPr/>
                <p:nvPr/>
              </p:nvSpPr>
              <p:spPr>
                <a:xfrm>
                  <a:off x="4248071" y="4019772"/>
                  <a:ext cx="76597" cy="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39" h="1" fill="none" extrusionOk="0">
                      <a:moveTo>
                        <a:pt x="1" y="1"/>
                      </a:moveTo>
                      <a:lnTo>
                        <a:pt x="9739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3" name="Google Shape;10639;p71">
                  <a:extLst>
                    <a:ext uri="{FF2B5EF4-FFF2-40B4-BE49-F238E27FC236}">
                      <a16:creationId xmlns:a16="http://schemas.microsoft.com/office/drawing/2014/main" id="{2A422898-74C9-59AC-31C0-48C4DC579227}"/>
                    </a:ext>
                  </a:extLst>
                </p:cNvPr>
                <p:cNvSpPr/>
                <p:nvPr/>
              </p:nvSpPr>
              <p:spPr>
                <a:xfrm>
                  <a:off x="4219529" y="4138982"/>
                  <a:ext cx="84116" cy="632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95" h="8046" fill="none" extrusionOk="0">
                      <a:moveTo>
                        <a:pt x="1" y="8045"/>
                      </a:moveTo>
                      <a:lnTo>
                        <a:pt x="10694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4" name="Google Shape;10640;p71">
                  <a:extLst>
                    <a:ext uri="{FF2B5EF4-FFF2-40B4-BE49-F238E27FC236}">
                      <a16:creationId xmlns:a16="http://schemas.microsoft.com/office/drawing/2014/main" id="{4D3AC68E-1FD8-E201-F04D-6040FC9997BE}"/>
                    </a:ext>
                  </a:extLst>
                </p:cNvPr>
                <p:cNvSpPr/>
                <p:nvPr/>
              </p:nvSpPr>
              <p:spPr>
                <a:xfrm>
                  <a:off x="3654964" y="3289853"/>
                  <a:ext cx="46820" cy="638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3" h="8118" fill="none" extrusionOk="0">
                      <a:moveTo>
                        <a:pt x="1" y="0"/>
                      </a:moveTo>
                      <a:lnTo>
                        <a:pt x="5952" y="8117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5" name="Google Shape;10641;p71">
                  <a:extLst>
                    <a:ext uri="{FF2B5EF4-FFF2-40B4-BE49-F238E27FC236}">
                      <a16:creationId xmlns:a16="http://schemas.microsoft.com/office/drawing/2014/main" id="{02825012-1F15-6CC0-17BD-6DE88B77318C}"/>
                    </a:ext>
                  </a:extLst>
                </p:cNvPr>
                <p:cNvSpPr/>
                <p:nvPr/>
              </p:nvSpPr>
              <p:spPr>
                <a:xfrm>
                  <a:off x="3619760" y="3353693"/>
                  <a:ext cx="85736" cy="367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01" h="4670" fill="none" extrusionOk="0">
                      <a:moveTo>
                        <a:pt x="1" y="4670"/>
                      </a:moveTo>
                      <a:lnTo>
                        <a:pt x="10900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6" name="Google Shape;10642;p71">
                  <a:extLst>
                    <a:ext uri="{FF2B5EF4-FFF2-40B4-BE49-F238E27FC236}">
                      <a16:creationId xmlns:a16="http://schemas.microsoft.com/office/drawing/2014/main" id="{DB331F42-9461-EF5A-A056-4DD3AC6E03D0}"/>
                    </a:ext>
                  </a:extLst>
                </p:cNvPr>
                <p:cNvSpPr/>
                <p:nvPr/>
              </p:nvSpPr>
              <p:spPr>
                <a:xfrm>
                  <a:off x="3703011" y="3354739"/>
                  <a:ext cx="70415" cy="7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3" h="10089" fill="none" extrusionOk="0">
                      <a:moveTo>
                        <a:pt x="1" y="0"/>
                      </a:moveTo>
                      <a:lnTo>
                        <a:pt x="8952" y="10089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7" name="Google Shape;10643;p71">
                  <a:extLst>
                    <a:ext uri="{FF2B5EF4-FFF2-40B4-BE49-F238E27FC236}">
                      <a16:creationId xmlns:a16="http://schemas.microsoft.com/office/drawing/2014/main" id="{83A8483D-868F-1523-B80A-04DE7563F75F}"/>
                    </a:ext>
                  </a:extLst>
                </p:cNvPr>
                <p:cNvSpPr/>
                <p:nvPr/>
              </p:nvSpPr>
              <p:spPr>
                <a:xfrm>
                  <a:off x="3779884" y="3366443"/>
                  <a:ext cx="34449" cy="676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80" h="8601" fill="none" extrusionOk="0">
                      <a:moveTo>
                        <a:pt x="1" y="8601"/>
                      </a:moveTo>
                      <a:lnTo>
                        <a:pt x="4380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8" name="Google Shape;10644;p71">
                  <a:extLst>
                    <a:ext uri="{FF2B5EF4-FFF2-40B4-BE49-F238E27FC236}">
                      <a16:creationId xmlns:a16="http://schemas.microsoft.com/office/drawing/2014/main" id="{F1536D42-4FEF-AB29-F157-C00B805A2622}"/>
                    </a:ext>
                  </a:extLst>
                </p:cNvPr>
                <p:cNvSpPr/>
                <p:nvPr/>
              </p:nvSpPr>
              <p:spPr>
                <a:xfrm>
                  <a:off x="3701776" y="3353693"/>
                  <a:ext cx="116363" cy="127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95" h="1622" fill="none" extrusionOk="0">
                      <a:moveTo>
                        <a:pt x="14795" y="1621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9" name="Google Shape;10645;p71">
                  <a:extLst>
                    <a:ext uri="{FF2B5EF4-FFF2-40B4-BE49-F238E27FC236}">
                      <a16:creationId xmlns:a16="http://schemas.microsoft.com/office/drawing/2014/main" id="{73E86455-A3DA-87EF-D97B-10A06703740F}"/>
                    </a:ext>
                  </a:extLst>
                </p:cNvPr>
                <p:cNvSpPr/>
                <p:nvPr/>
              </p:nvSpPr>
              <p:spPr>
                <a:xfrm>
                  <a:off x="3701776" y="3313063"/>
                  <a:ext cx="227204" cy="40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88" h="5167" fill="none" extrusionOk="0">
                      <a:moveTo>
                        <a:pt x="28887" y="1"/>
                      </a:moveTo>
                      <a:lnTo>
                        <a:pt x="0" y="5166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0" name="Google Shape;10646;p71">
                  <a:extLst>
                    <a:ext uri="{FF2B5EF4-FFF2-40B4-BE49-F238E27FC236}">
                      <a16:creationId xmlns:a16="http://schemas.microsoft.com/office/drawing/2014/main" id="{EAADA80F-8C2C-5EFA-99E9-A5308106A0D6}"/>
                    </a:ext>
                  </a:extLst>
                </p:cNvPr>
                <p:cNvSpPr/>
                <p:nvPr/>
              </p:nvSpPr>
              <p:spPr>
                <a:xfrm>
                  <a:off x="3888633" y="3313063"/>
                  <a:ext cx="40347" cy="1144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0" h="14554" fill="none" extrusionOk="0">
                      <a:moveTo>
                        <a:pt x="5129" y="1"/>
                      </a:moveTo>
                      <a:lnTo>
                        <a:pt x="0" y="14553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1" name="Google Shape;10647;p71">
                  <a:extLst>
                    <a:ext uri="{FF2B5EF4-FFF2-40B4-BE49-F238E27FC236}">
                      <a16:creationId xmlns:a16="http://schemas.microsoft.com/office/drawing/2014/main" id="{922DB227-6017-B7BD-B41D-F80CD0A1519D}"/>
                    </a:ext>
                  </a:extLst>
                </p:cNvPr>
                <p:cNvSpPr/>
                <p:nvPr/>
              </p:nvSpPr>
              <p:spPr>
                <a:xfrm>
                  <a:off x="3814325" y="3366443"/>
                  <a:ext cx="74316" cy="610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49" h="7767" fill="none" extrusionOk="0">
                      <a:moveTo>
                        <a:pt x="1" y="0"/>
                      </a:moveTo>
                      <a:lnTo>
                        <a:pt x="9448" y="7766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2" name="Google Shape;10648;p71">
                  <a:extLst>
                    <a:ext uri="{FF2B5EF4-FFF2-40B4-BE49-F238E27FC236}">
                      <a16:creationId xmlns:a16="http://schemas.microsoft.com/office/drawing/2014/main" id="{5ECA4AAE-3DDA-448F-D543-3EA120CFB43E}"/>
                    </a:ext>
                  </a:extLst>
                </p:cNvPr>
                <p:cNvSpPr/>
                <p:nvPr/>
              </p:nvSpPr>
              <p:spPr>
                <a:xfrm>
                  <a:off x="3838399" y="3427522"/>
                  <a:ext cx="50242" cy="677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8" h="8614" fill="none" extrusionOk="0">
                      <a:moveTo>
                        <a:pt x="0" y="8613"/>
                      </a:moveTo>
                      <a:lnTo>
                        <a:pt x="6387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3" name="Google Shape;10649;p71">
                  <a:extLst>
                    <a:ext uri="{FF2B5EF4-FFF2-40B4-BE49-F238E27FC236}">
                      <a16:creationId xmlns:a16="http://schemas.microsoft.com/office/drawing/2014/main" id="{239087A8-6EBA-F70C-AB4F-A1993220BAAC}"/>
                    </a:ext>
                  </a:extLst>
                </p:cNvPr>
                <p:cNvSpPr/>
                <p:nvPr/>
              </p:nvSpPr>
              <p:spPr>
                <a:xfrm>
                  <a:off x="3814325" y="3313063"/>
                  <a:ext cx="114656" cy="53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78" h="6788" fill="none" extrusionOk="0">
                      <a:moveTo>
                        <a:pt x="1" y="6787"/>
                      </a:moveTo>
                      <a:lnTo>
                        <a:pt x="14577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4" name="Google Shape;10650;p71">
                  <a:extLst>
                    <a:ext uri="{FF2B5EF4-FFF2-40B4-BE49-F238E27FC236}">
                      <a16:creationId xmlns:a16="http://schemas.microsoft.com/office/drawing/2014/main" id="{EEE2562A-4C59-8859-7AB6-EC776CC75C99}"/>
                    </a:ext>
                  </a:extLst>
                </p:cNvPr>
                <p:cNvSpPr/>
                <p:nvPr/>
              </p:nvSpPr>
              <p:spPr>
                <a:xfrm>
                  <a:off x="3888633" y="3427522"/>
                  <a:ext cx="55377" cy="76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41" h="9690" fill="none" extrusionOk="0">
                      <a:moveTo>
                        <a:pt x="0" y="0"/>
                      </a:moveTo>
                      <a:lnTo>
                        <a:pt x="7041" y="969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5" name="Google Shape;10651;p71">
                  <a:extLst>
                    <a:ext uri="{FF2B5EF4-FFF2-40B4-BE49-F238E27FC236}">
                      <a16:creationId xmlns:a16="http://schemas.microsoft.com/office/drawing/2014/main" id="{D11ACB78-4FDE-BC3F-20F7-85EB3CD8F9A9}"/>
                    </a:ext>
                  </a:extLst>
                </p:cNvPr>
                <p:cNvSpPr/>
                <p:nvPr/>
              </p:nvSpPr>
              <p:spPr>
                <a:xfrm>
                  <a:off x="3944003" y="3406208"/>
                  <a:ext cx="40631" cy="97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6" h="12400" fill="none" extrusionOk="0">
                      <a:moveTo>
                        <a:pt x="1" y="12400"/>
                      </a:moveTo>
                      <a:lnTo>
                        <a:pt x="5166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6" name="Google Shape;10652;p71">
                  <a:extLst>
                    <a:ext uri="{FF2B5EF4-FFF2-40B4-BE49-F238E27FC236}">
                      <a16:creationId xmlns:a16="http://schemas.microsoft.com/office/drawing/2014/main" id="{8E141230-9597-6117-C046-337EA17454BE}"/>
                    </a:ext>
                  </a:extLst>
                </p:cNvPr>
                <p:cNvSpPr/>
                <p:nvPr/>
              </p:nvSpPr>
              <p:spPr>
                <a:xfrm>
                  <a:off x="3984625" y="3357500"/>
                  <a:ext cx="55291" cy="487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30" h="6194" fill="none" extrusionOk="0">
                      <a:moveTo>
                        <a:pt x="1" y="6194"/>
                      </a:moveTo>
                      <a:lnTo>
                        <a:pt x="7029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7" name="Google Shape;10653;p71">
                  <a:extLst>
                    <a:ext uri="{FF2B5EF4-FFF2-40B4-BE49-F238E27FC236}">
                      <a16:creationId xmlns:a16="http://schemas.microsoft.com/office/drawing/2014/main" id="{79E33B38-A0F0-F4BF-1BBF-C7203B54535A}"/>
                    </a:ext>
                  </a:extLst>
                </p:cNvPr>
                <p:cNvSpPr/>
                <p:nvPr/>
              </p:nvSpPr>
              <p:spPr>
                <a:xfrm>
                  <a:off x="3888633" y="3406208"/>
                  <a:ext cx="96000" cy="21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06" h="2711" fill="none" extrusionOk="0">
                      <a:moveTo>
                        <a:pt x="0" y="2710"/>
                      </a:moveTo>
                      <a:lnTo>
                        <a:pt x="12206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8" name="Google Shape;10654;p71">
                  <a:extLst>
                    <a:ext uri="{FF2B5EF4-FFF2-40B4-BE49-F238E27FC236}">
                      <a16:creationId xmlns:a16="http://schemas.microsoft.com/office/drawing/2014/main" id="{F50B3521-26F5-70E4-9AA9-97400D055F17}"/>
                    </a:ext>
                  </a:extLst>
                </p:cNvPr>
                <p:cNvSpPr/>
                <p:nvPr/>
              </p:nvSpPr>
              <p:spPr>
                <a:xfrm>
                  <a:off x="3984625" y="3406208"/>
                  <a:ext cx="42251" cy="136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2" h="17336" fill="none" extrusionOk="0">
                      <a:moveTo>
                        <a:pt x="1" y="1"/>
                      </a:moveTo>
                      <a:lnTo>
                        <a:pt x="5372" y="17335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9" name="Google Shape;10655;p71">
                  <a:extLst>
                    <a:ext uri="{FF2B5EF4-FFF2-40B4-BE49-F238E27FC236}">
                      <a16:creationId xmlns:a16="http://schemas.microsoft.com/office/drawing/2014/main" id="{62E20A1A-CDB0-4F40-970C-0865EF9DADE1}"/>
                    </a:ext>
                  </a:extLst>
                </p:cNvPr>
                <p:cNvSpPr/>
                <p:nvPr/>
              </p:nvSpPr>
              <p:spPr>
                <a:xfrm>
                  <a:off x="4026868" y="3427522"/>
                  <a:ext cx="35597" cy="1150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6" h="14626" fill="none" extrusionOk="0">
                      <a:moveTo>
                        <a:pt x="1" y="14625"/>
                      </a:moveTo>
                      <a:lnTo>
                        <a:pt x="4525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0" name="Google Shape;10656;p71">
                  <a:extLst>
                    <a:ext uri="{FF2B5EF4-FFF2-40B4-BE49-F238E27FC236}">
                      <a16:creationId xmlns:a16="http://schemas.microsoft.com/office/drawing/2014/main" id="{F6256C29-928E-7B63-C01F-C1724E2D07F1}"/>
                    </a:ext>
                  </a:extLst>
                </p:cNvPr>
                <p:cNvSpPr/>
                <p:nvPr/>
              </p:nvSpPr>
              <p:spPr>
                <a:xfrm>
                  <a:off x="3876261" y="3542548"/>
                  <a:ext cx="150615" cy="520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50" h="6618" fill="none" extrusionOk="0">
                      <a:moveTo>
                        <a:pt x="1" y="6617"/>
                      </a:moveTo>
                      <a:lnTo>
                        <a:pt x="19150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1" name="Google Shape;10657;p71">
                  <a:extLst>
                    <a:ext uri="{FF2B5EF4-FFF2-40B4-BE49-F238E27FC236}">
                      <a16:creationId xmlns:a16="http://schemas.microsoft.com/office/drawing/2014/main" id="{76A95CDD-3F04-F05C-0F38-C4BB02DDA3BA}"/>
                    </a:ext>
                  </a:extLst>
                </p:cNvPr>
                <p:cNvSpPr/>
                <p:nvPr/>
              </p:nvSpPr>
              <p:spPr>
                <a:xfrm>
                  <a:off x="4006702" y="3542548"/>
                  <a:ext cx="20174" cy="990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5" h="12593" fill="none" extrusionOk="0">
                      <a:moveTo>
                        <a:pt x="2565" y="0"/>
                      </a:moveTo>
                      <a:lnTo>
                        <a:pt x="0" y="12593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2" name="Google Shape;10658;p71">
                  <a:extLst>
                    <a:ext uri="{FF2B5EF4-FFF2-40B4-BE49-F238E27FC236}">
                      <a16:creationId xmlns:a16="http://schemas.microsoft.com/office/drawing/2014/main" id="{8B23F92F-C6D8-BAD1-76C8-C84745C62488}"/>
                    </a:ext>
                  </a:extLst>
                </p:cNvPr>
                <p:cNvSpPr/>
                <p:nvPr/>
              </p:nvSpPr>
              <p:spPr>
                <a:xfrm>
                  <a:off x="3912700" y="3641584"/>
                  <a:ext cx="97817" cy="417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37" h="5312" fill="none" extrusionOk="0">
                      <a:moveTo>
                        <a:pt x="1" y="5311"/>
                      </a:moveTo>
                      <a:lnTo>
                        <a:pt x="12436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3" name="Google Shape;10659;p71">
                  <a:extLst>
                    <a:ext uri="{FF2B5EF4-FFF2-40B4-BE49-F238E27FC236}">
                      <a16:creationId xmlns:a16="http://schemas.microsoft.com/office/drawing/2014/main" id="{37C1E2BA-415C-B07A-7CFD-C5FCB9C61397}"/>
                    </a:ext>
                  </a:extLst>
                </p:cNvPr>
                <p:cNvSpPr/>
                <p:nvPr/>
              </p:nvSpPr>
              <p:spPr>
                <a:xfrm>
                  <a:off x="3875601" y="3503726"/>
                  <a:ext cx="68410" cy="891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8" h="11336" fill="none" extrusionOk="0">
                      <a:moveTo>
                        <a:pt x="8698" y="1"/>
                      </a:moveTo>
                      <a:lnTo>
                        <a:pt x="0" y="11335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4" name="Google Shape;10660;p71">
                  <a:extLst>
                    <a:ext uri="{FF2B5EF4-FFF2-40B4-BE49-F238E27FC236}">
                      <a16:creationId xmlns:a16="http://schemas.microsoft.com/office/drawing/2014/main" id="{2225C047-C30D-3D15-E0EE-CFC4303D24B7}"/>
                    </a:ext>
                  </a:extLst>
                </p:cNvPr>
                <p:cNvSpPr/>
                <p:nvPr/>
              </p:nvSpPr>
              <p:spPr>
                <a:xfrm>
                  <a:off x="3944003" y="3503726"/>
                  <a:ext cx="89441" cy="361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72" h="4598" fill="none" extrusionOk="0">
                      <a:moveTo>
                        <a:pt x="1" y="1"/>
                      </a:moveTo>
                      <a:lnTo>
                        <a:pt x="11372" y="4598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5" name="Google Shape;10661;p71">
                  <a:extLst>
                    <a:ext uri="{FF2B5EF4-FFF2-40B4-BE49-F238E27FC236}">
                      <a16:creationId xmlns:a16="http://schemas.microsoft.com/office/drawing/2014/main" id="{37014E62-6B37-BB1B-E4BF-665741ECC3E3}"/>
                    </a:ext>
                  </a:extLst>
                </p:cNvPr>
                <p:cNvSpPr/>
                <p:nvPr/>
              </p:nvSpPr>
              <p:spPr>
                <a:xfrm>
                  <a:off x="4033436" y="3490599"/>
                  <a:ext cx="132824" cy="492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88" h="6267" fill="none" extrusionOk="0">
                      <a:moveTo>
                        <a:pt x="1" y="6267"/>
                      </a:moveTo>
                      <a:lnTo>
                        <a:pt x="16888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6" name="Google Shape;10662;p71">
                  <a:extLst>
                    <a:ext uri="{FF2B5EF4-FFF2-40B4-BE49-F238E27FC236}">
                      <a16:creationId xmlns:a16="http://schemas.microsoft.com/office/drawing/2014/main" id="{7A40F1F0-1595-EF88-61EB-3ABFF79D225A}"/>
                    </a:ext>
                  </a:extLst>
                </p:cNvPr>
                <p:cNvSpPr/>
                <p:nvPr/>
              </p:nvSpPr>
              <p:spPr>
                <a:xfrm>
                  <a:off x="4166252" y="3490599"/>
                  <a:ext cx="73459" cy="95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40" h="12146" fill="none" extrusionOk="0">
                      <a:moveTo>
                        <a:pt x="1" y="0"/>
                      </a:moveTo>
                      <a:lnTo>
                        <a:pt x="9339" y="12146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7" name="Google Shape;10663;p71">
                  <a:extLst>
                    <a:ext uri="{FF2B5EF4-FFF2-40B4-BE49-F238E27FC236}">
                      <a16:creationId xmlns:a16="http://schemas.microsoft.com/office/drawing/2014/main" id="{0E882663-37C7-4FB2-B789-F722A1A76EA9}"/>
                    </a:ext>
                  </a:extLst>
                </p:cNvPr>
                <p:cNvSpPr/>
                <p:nvPr/>
              </p:nvSpPr>
              <p:spPr>
                <a:xfrm>
                  <a:off x="4027726" y="3539882"/>
                  <a:ext cx="211985" cy="399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53" h="5082" fill="none" extrusionOk="0">
                      <a:moveTo>
                        <a:pt x="26952" y="5081"/>
                      </a:moveTo>
                      <a:lnTo>
                        <a:pt x="1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8" name="Google Shape;10664;p71">
                  <a:extLst>
                    <a:ext uri="{FF2B5EF4-FFF2-40B4-BE49-F238E27FC236}">
                      <a16:creationId xmlns:a16="http://schemas.microsoft.com/office/drawing/2014/main" id="{02B8AF71-EC02-6160-D1FC-FA39B7F1AE86}"/>
                    </a:ext>
                  </a:extLst>
                </p:cNvPr>
                <p:cNvSpPr/>
                <p:nvPr/>
              </p:nvSpPr>
              <p:spPr>
                <a:xfrm>
                  <a:off x="4027726" y="3539882"/>
                  <a:ext cx="99720" cy="1748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79" h="22235" fill="none" extrusionOk="0">
                      <a:moveTo>
                        <a:pt x="1" y="1"/>
                      </a:moveTo>
                      <a:lnTo>
                        <a:pt x="12678" y="22234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9" name="Google Shape;10665;p71">
                  <a:extLst>
                    <a:ext uri="{FF2B5EF4-FFF2-40B4-BE49-F238E27FC236}">
                      <a16:creationId xmlns:a16="http://schemas.microsoft.com/office/drawing/2014/main" id="{C54A164F-67F8-3A01-FF03-4FCB349B2700}"/>
                    </a:ext>
                  </a:extLst>
                </p:cNvPr>
                <p:cNvSpPr/>
                <p:nvPr/>
              </p:nvSpPr>
              <p:spPr>
                <a:xfrm>
                  <a:off x="4027726" y="3539882"/>
                  <a:ext cx="159754" cy="1117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12" h="14203" fill="none" extrusionOk="0">
                      <a:moveTo>
                        <a:pt x="1" y="1"/>
                      </a:moveTo>
                      <a:lnTo>
                        <a:pt x="20311" y="14202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0" name="Google Shape;10666;p71">
                  <a:extLst>
                    <a:ext uri="{FF2B5EF4-FFF2-40B4-BE49-F238E27FC236}">
                      <a16:creationId xmlns:a16="http://schemas.microsoft.com/office/drawing/2014/main" id="{88B8BBEC-D5D3-4742-D00C-6484E3AE34F3}"/>
                    </a:ext>
                  </a:extLst>
                </p:cNvPr>
                <p:cNvSpPr/>
                <p:nvPr/>
              </p:nvSpPr>
              <p:spPr>
                <a:xfrm>
                  <a:off x="4006702" y="3641584"/>
                  <a:ext cx="120743" cy="73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52" h="9304" fill="none" extrusionOk="0">
                      <a:moveTo>
                        <a:pt x="0" y="1"/>
                      </a:moveTo>
                      <a:lnTo>
                        <a:pt x="15351" y="9303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1" name="Google Shape;10667;p71">
                  <a:extLst>
                    <a:ext uri="{FF2B5EF4-FFF2-40B4-BE49-F238E27FC236}">
                      <a16:creationId xmlns:a16="http://schemas.microsoft.com/office/drawing/2014/main" id="{46E9BCC5-F419-53D5-83C2-0D07B9BD4A20}"/>
                    </a:ext>
                  </a:extLst>
                </p:cNvPr>
                <p:cNvSpPr/>
                <p:nvPr/>
              </p:nvSpPr>
              <p:spPr>
                <a:xfrm>
                  <a:off x="4006702" y="3641584"/>
                  <a:ext cx="39773" cy="140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7" h="17832" fill="none" extrusionOk="0">
                      <a:moveTo>
                        <a:pt x="5057" y="17832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10668;p71">
                  <a:extLst>
                    <a:ext uri="{FF2B5EF4-FFF2-40B4-BE49-F238E27FC236}">
                      <a16:creationId xmlns:a16="http://schemas.microsoft.com/office/drawing/2014/main" id="{705D19A8-3BB0-0FBC-27C3-119F03750607}"/>
                    </a:ext>
                  </a:extLst>
                </p:cNvPr>
                <p:cNvSpPr/>
                <p:nvPr/>
              </p:nvSpPr>
              <p:spPr>
                <a:xfrm>
                  <a:off x="3996423" y="3784585"/>
                  <a:ext cx="51862" cy="102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94" h="1307" fill="none" extrusionOk="0">
                      <a:moveTo>
                        <a:pt x="1" y="1307"/>
                      </a:moveTo>
                      <a:lnTo>
                        <a:pt x="6594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10669;p71">
                  <a:extLst>
                    <a:ext uri="{FF2B5EF4-FFF2-40B4-BE49-F238E27FC236}">
                      <a16:creationId xmlns:a16="http://schemas.microsoft.com/office/drawing/2014/main" id="{FB377904-1D26-F695-7092-DE0F65E281AE}"/>
                    </a:ext>
                  </a:extLst>
                </p:cNvPr>
                <p:cNvSpPr/>
                <p:nvPr/>
              </p:nvSpPr>
              <p:spPr>
                <a:xfrm>
                  <a:off x="4048277" y="3784585"/>
                  <a:ext cx="47583" cy="688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50" h="8759" fill="none" extrusionOk="0">
                      <a:moveTo>
                        <a:pt x="1" y="0"/>
                      </a:moveTo>
                      <a:lnTo>
                        <a:pt x="6049" y="8758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4" name="Google Shape;10670;p71">
                  <a:extLst>
                    <a:ext uri="{FF2B5EF4-FFF2-40B4-BE49-F238E27FC236}">
                      <a16:creationId xmlns:a16="http://schemas.microsoft.com/office/drawing/2014/main" id="{F7476A76-85ED-396B-CAF0-A61AC896CCF2}"/>
                    </a:ext>
                  </a:extLst>
                </p:cNvPr>
                <p:cNvSpPr/>
                <p:nvPr/>
              </p:nvSpPr>
              <p:spPr>
                <a:xfrm>
                  <a:off x="4095947" y="3788392"/>
                  <a:ext cx="10280" cy="64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7" h="8251" fill="none" extrusionOk="0">
                      <a:moveTo>
                        <a:pt x="0" y="8250"/>
                      </a:moveTo>
                      <a:lnTo>
                        <a:pt x="1307" y="0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10671;p71">
                  <a:extLst>
                    <a:ext uri="{FF2B5EF4-FFF2-40B4-BE49-F238E27FC236}">
                      <a16:creationId xmlns:a16="http://schemas.microsoft.com/office/drawing/2014/main" id="{0098669C-0FDA-EEE2-12D6-EB4EE394B8AB}"/>
                    </a:ext>
                  </a:extLst>
                </p:cNvPr>
                <p:cNvSpPr/>
                <p:nvPr/>
              </p:nvSpPr>
              <p:spPr>
                <a:xfrm>
                  <a:off x="4095852" y="3853467"/>
                  <a:ext cx="45672" cy="158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7" h="2021" fill="none" extrusionOk="0">
                      <a:moveTo>
                        <a:pt x="0" y="0"/>
                      </a:moveTo>
                      <a:lnTo>
                        <a:pt x="5807" y="202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10672;p71">
                  <a:extLst>
                    <a:ext uri="{FF2B5EF4-FFF2-40B4-BE49-F238E27FC236}">
                      <a16:creationId xmlns:a16="http://schemas.microsoft.com/office/drawing/2014/main" id="{1EF610F9-76CF-7372-4EBB-56E9D0228CD6}"/>
                    </a:ext>
                  </a:extLst>
                </p:cNvPr>
                <p:cNvSpPr/>
                <p:nvPr/>
              </p:nvSpPr>
              <p:spPr>
                <a:xfrm>
                  <a:off x="4138567" y="3868308"/>
                  <a:ext cx="16469" cy="1017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4" h="12932" fill="none" extrusionOk="0">
                      <a:moveTo>
                        <a:pt x="1" y="1"/>
                      </a:moveTo>
                      <a:lnTo>
                        <a:pt x="2093" y="12932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10673;p71">
                  <a:extLst>
                    <a:ext uri="{FF2B5EF4-FFF2-40B4-BE49-F238E27FC236}">
                      <a16:creationId xmlns:a16="http://schemas.microsoft.com/office/drawing/2014/main" id="{BD5BA1B2-B98A-0683-5AE3-32727555DF19}"/>
                    </a:ext>
                  </a:extLst>
                </p:cNvPr>
                <p:cNvSpPr/>
                <p:nvPr/>
              </p:nvSpPr>
              <p:spPr>
                <a:xfrm>
                  <a:off x="3875601" y="3592876"/>
                  <a:ext cx="131110" cy="487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70" h="6194" fill="none" extrusionOk="0">
                      <a:moveTo>
                        <a:pt x="0" y="0"/>
                      </a:moveTo>
                      <a:lnTo>
                        <a:pt x="16669" y="6194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10674;p71">
                  <a:extLst>
                    <a:ext uri="{FF2B5EF4-FFF2-40B4-BE49-F238E27FC236}">
                      <a16:creationId xmlns:a16="http://schemas.microsoft.com/office/drawing/2014/main" id="{91316652-CFA5-47C1-C7BB-23D24BEF4389}"/>
                    </a:ext>
                  </a:extLst>
                </p:cNvPr>
                <p:cNvSpPr/>
                <p:nvPr/>
              </p:nvSpPr>
              <p:spPr>
                <a:xfrm>
                  <a:off x="4164828" y="3394410"/>
                  <a:ext cx="26458" cy="931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4" h="11844" fill="none" extrusionOk="0">
                      <a:moveTo>
                        <a:pt x="0" y="11843"/>
                      </a:moveTo>
                      <a:lnTo>
                        <a:pt x="3363" y="1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9" name="Google Shape;10675;p71">
                  <a:extLst>
                    <a:ext uri="{FF2B5EF4-FFF2-40B4-BE49-F238E27FC236}">
                      <a16:creationId xmlns:a16="http://schemas.microsoft.com/office/drawing/2014/main" id="{3AF6D33E-6A51-9567-C92B-AA5348E2969F}"/>
                    </a:ext>
                  </a:extLst>
                </p:cNvPr>
                <p:cNvSpPr/>
                <p:nvPr/>
              </p:nvSpPr>
              <p:spPr>
                <a:xfrm>
                  <a:off x="4191278" y="3394410"/>
                  <a:ext cx="86586" cy="52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09" h="6703" fill="none" extrusionOk="0">
                      <a:moveTo>
                        <a:pt x="0" y="1"/>
                      </a:moveTo>
                      <a:lnTo>
                        <a:pt x="11008" y="6702"/>
                      </a:lnTo>
                    </a:path>
                  </a:pathLst>
                </a:custGeom>
                <a:noFill/>
                <a:ln w="1825" cap="flat" cmpd="sng">
                  <a:solidFill>
                    <a:schemeClr val="tx2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97" name="Google Shape;10676;p71">
                <a:extLst>
                  <a:ext uri="{FF2B5EF4-FFF2-40B4-BE49-F238E27FC236}">
                    <a16:creationId xmlns:a16="http://schemas.microsoft.com/office/drawing/2014/main" id="{0EAB7339-0F15-399E-17B7-3288989170C9}"/>
                  </a:ext>
                </a:extLst>
              </p:cNvPr>
              <p:cNvGrpSpPr/>
              <p:nvPr/>
            </p:nvGrpSpPr>
            <p:grpSpPr>
              <a:xfrm>
                <a:off x="4180904" y="4251758"/>
                <a:ext cx="37783" cy="32420"/>
                <a:chOff x="4180904" y="4251758"/>
                <a:chExt cx="37783" cy="32420"/>
              </a:xfrm>
            </p:grpSpPr>
            <p:sp>
              <p:nvSpPr>
                <p:cNvPr id="332" name="Google Shape;10677;p71">
                  <a:extLst>
                    <a:ext uri="{FF2B5EF4-FFF2-40B4-BE49-F238E27FC236}">
                      <a16:creationId xmlns:a16="http://schemas.microsoft.com/office/drawing/2014/main" id="{D255A58C-1FAA-DF13-C7EC-30888C4785CD}"/>
                    </a:ext>
                  </a:extLst>
                </p:cNvPr>
                <p:cNvSpPr/>
                <p:nvPr/>
              </p:nvSpPr>
              <p:spPr>
                <a:xfrm>
                  <a:off x="4180904" y="4251758"/>
                  <a:ext cx="37783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2" extrusionOk="0">
                      <a:moveTo>
                        <a:pt x="2738" y="0"/>
                      </a:moveTo>
                      <a:cubicBezTo>
                        <a:pt x="2231" y="0"/>
                        <a:pt x="1715" y="190"/>
                        <a:pt x="1295" y="613"/>
                      </a:cubicBezTo>
                      <a:cubicBezTo>
                        <a:pt x="1" y="1908"/>
                        <a:pt x="920" y="4121"/>
                        <a:pt x="2759" y="4121"/>
                      </a:cubicBezTo>
                      <a:cubicBezTo>
                        <a:pt x="3884" y="4109"/>
                        <a:pt x="4803" y="3190"/>
                        <a:pt x="4803" y="2065"/>
                      </a:cubicBezTo>
                      <a:cubicBezTo>
                        <a:pt x="4803" y="823"/>
                        <a:pt x="3792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3" name="Google Shape;10678;p71">
                  <a:extLst>
                    <a:ext uri="{FF2B5EF4-FFF2-40B4-BE49-F238E27FC236}">
                      <a16:creationId xmlns:a16="http://schemas.microsoft.com/office/drawing/2014/main" id="{180D3C8E-57F5-B38A-7CE0-FABDC22A59F0}"/>
                    </a:ext>
                  </a:extLst>
                </p:cNvPr>
                <p:cNvSpPr/>
                <p:nvPr/>
              </p:nvSpPr>
              <p:spPr>
                <a:xfrm>
                  <a:off x="4196037" y="426143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98" name="Google Shape;10679;p71">
                <a:extLst>
                  <a:ext uri="{FF2B5EF4-FFF2-40B4-BE49-F238E27FC236}">
                    <a16:creationId xmlns:a16="http://schemas.microsoft.com/office/drawing/2014/main" id="{6BE57788-52E6-E2E4-3546-F62DE4BAC709}"/>
                  </a:ext>
                </a:extLst>
              </p:cNvPr>
              <p:cNvGrpSpPr/>
              <p:nvPr/>
            </p:nvGrpSpPr>
            <p:grpSpPr>
              <a:xfrm>
                <a:off x="4201644" y="4081324"/>
                <a:ext cx="37783" cy="32364"/>
                <a:chOff x="4201644" y="4081324"/>
                <a:chExt cx="37783" cy="32364"/>
              </a:xfrm>
            </p:grpSpPr>
            <p:sp>
              <p:nvSpPr>
                <p:cNvPr id="330" name="Google Shape;10680;p71">
                  <a:extLst>
                    <a:ext uri="{FF2B5EF4-FFF2-40B4-BE49-F238E27FC236}">
                      <a16:creationId xmlns:a16="http://schemas.microsoft.com/office/drawing/2014/main" id="{4010C921-7DC2-E1E7-F5CE-8E5D7022849D}"/>
                    </a:ext>
                  </a:extLst>
                </p:cNvPr>
                <p:cNvSpPr/>
                <p:nvPr/>
              </p:nvSpPr>
              <p:spPr>
                <a:xfrm>
                  <a:off x="4201644" y="4081324"/>
                  <a:ext cx="37783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5" extrusionOk="0">
                      <a:moveTo>
                        <a:pt x="2732" y="1"/>
                      </a:moveTo>
                      <a:cubicBezTo>
                        <a:pt x="2228" y="1"/>
                        <a:pt x="1713" y="188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1" name="Google Shape;10681;p71">
                  <a:extLst>
                    <a:ext uri="{FF2B5EF4-FFF2-40B4-BE49-F238E27FC236}">
                      <a16:creationId xmlns:a16="http://schemas.microsoft.com/office/drawing/2014/main" id="{C295D3AF-A805-D0EC-75C1-EA09783ED7CB}"/>
                    </a:ext>
                  </a:extLst>
                </p:cNvPr>
                <p:cNvSpPr/>
                <p:nvPr/>
              </p:nvSpPr>
              <p:spPr>
                <a:xfrm>
                  <a:off x="4214582" y="4091037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02" y="0"/>
                      </a:moveTo>
                      <a:cubicBezTo>
                        <a:pt x="364" y="0"/>
                        <a:pt x="1" y="883"/>
                        <a:pt x="521" y="1415"/>
                      </a:cubicBezTo>
                      <a:cubicBezTo>
                        <a:pt x="688" y="1582"/>
                        <a:pt x="894" y="1657"/>
                        <a:pt x="1096" y="1657"/>
                      </a:cubicBezTo>
                      <a:cubicBezTo>
                        <a:pt x="1524" y="1657"/>
                        <a:pt x="1936" y="1323"/>
                        <a:pt x="1936" y="823"/>
                      </a:cubicBezTo>
                      <a:cubicBezTo>
                        <a:pt x="1936" y="363"/>
                        <a:pt x="1561" y="0"/>
                        <a:pt x="110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99" name="Google Shape;10682;p71">
                <a:extLst>
                  <a:ext uri="{FF2B5EF4-FFF2-40B4-BE49-F238E27FC236}">
                    <a16:creationId xmlns:a16="http://schemas.microsoft.com/office/drawing/2014/main" id="{85313B4A-5F8F-6DD5-029D-48E96995325D}"/>
                  </a:ext>
                </a:extLst>
              </p:cNvPr>
              <p:cNvGrpSpPr/>
              <p:nvPr/>
            </p:nvGrpSpPr>
            <p:grpSpPr>
              <a:xfrm>
                <a:off x="4284416" y="3887428"/>
                <a:ext cx="37783" cy="32451"/>
                <a:chOff x="4284416" y="3887428"/>
                <a:chExt cx="37783" cy="32451"/>
              </a:xfrm>
            </p:grpSpPr>
            <p:sp>
              <p:nvSpPr>
                <p:cNvPr id="328" name="Google Shape;10683;p71">
                  <a:extLst>
                    <a:ext uri="{FF2B5EF4-FFF2-40B4-BE49-F238E27FC236}">
                      <a16:creationId xmlns:a16="http://schemas.microsoft.com/office/drawing/2014/main" id="{CFB51B72-203E-211F-642A-6F43580E63B7}"/>
                    </a:ext>
                  </a:extLst>
                </p:cNvPr>
                <p:cNvSpPr/>
                <p:nvPr/>
              </p:nvSpPr>
              <p:spPr>
                <a:xfrm>
                  <a:off x="4284416" y="3887428"/>
                  <a:ext cx="37783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6" extrusionOk="0">
                      <a:moveTo>
                        <a:pt x="2731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1" y="1900"/>
                        <a:pt x="920" y="4126"/>
                        <a:pt x="2747" y="4126"/>
                      </a:cubicBezTo>
                      <a:cubicBezTo>
                        <a:pt x="3884" y="4114"/>
                        <a:pt x="4803" y="3195"/>
                        <a:pt x="4803" y="2070"/>
                      </a:cubicBezTo>
                      <a:cubicBezTo>
                        <a:pt x="4803" y="824"/>
                        <a:pt x="3788" y="1"/>
                        <a:pt x="273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9" name="Google Shape;10684;p71">
                  <a:extLst>
                    <a:ext uri="{FF2B5EF4-FFF2-40B4-BE49-F238E27FC236}">
                      <a16:creationId xmlns:a16="http://schemas.microsoft.com/office/drawing/2014/main" id="{ACE6ABE6-27FA-1C9E-283F-0173E752B785}"/>
                    </a:ext>
                  </a:extLst>
                </p:cNvPr>
                <p:cNvSpPr/>
                <p:nvPr/>
              </p:nvSpPr>
              <p:spPr>
                <a:xfrm>
                  <a:off x="4299548" y="3897039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63" y="1"/>
                        <a:pt x="0" y="376"/>
                        <a:pt x="0" y="835"/>
                      </a:cubicBezTo>
                      <a:cubicBezTo>
                        <a:pt x="0" y="1295"/>
                        <a:pt x="363" y="1658"/>
                        <a:pt x="823" y="1658"/>
                      </a:cubicBezTo>
                      <a:cubicBezTo>
                        <a:pt x="1283" y="1658"/>
                        <a:pt x="1658" y="1295"/>
                        <a:pt x="1658" y="835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0" name="Google Shape;10685;p71">
                <a:extLst>
                  <a:ext uri="{FF2B5EF4-FFF2-40B4-BE49-F238E27FC236}">
                    <a16:creationId xmlns:a16="http://schemas.microsoft.com/office/drawing/2014/main" id="{61F98C5A-B96E-9B3E-190C-53DC144F2F00}"/>
                  </a:ext>
                </a:extLst>
              </p:cNvPr>
              <p:cNvGrpSpPr/>
              <p:nvPr/>
            </p:nvGrpSpPr>
            <p:grpSpPr>
              <a:xfrm>
                <a:off x="4223721" y="3860404"/>
                <a:ext cx="37870" cy="32364"/>
                <a:chOff x="4223721" y="3860404"/>
                <a:chExt cx="37870" cy="32364"/>
              </a:xfrm>
            </p:grpSpPr>
            <p:sp>
              <p:nvSpPr>
                <p:cNvPr id="326" name="Google Shape;10686;p71">
                  <a:extLst>
                    <a:ext uri="{FF2B5EF4-FFF2-40B4-BE49-F238E27FC236}">
                      <a16:creationId xmlns:a16="http://schemas.microsoft.com/office/drawing/2014/main" id="{651394E4-C849-60F5-7835-7EAD99F2975F}"/>
                    </a:ext>
                  </a:extLst>
                </p:cNvPr>
                <p:cNvSpPr/>
                <p:nvPr/>
              </p:nvSpPr>
              <p:spPr>
                <a:xfrm>
                  <a:off x="4223721" y="3860404"/>
                  <a:ext cx="37870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5" extrusionOk="0">
                      <a:moveTo>
                        <a:pt x="2735" y="1"/>
                      </a:moveTo>
                      <a:cubicBezTo>
                        <a:pt x="2228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58" y="4114"/>
                      </a:cubicBezTo>
                      <a:cubicBezTo>
                        <a:pt x="3883" y="4114"/>
                        <a:pt x="4803" y="3195"/>
                        <a:pt x="4815" y="2058"/>
                      </a:cubicBezTo>
                      <a:cubicBezTo>
                        <a:pt x="4815" y="822"/>
                        <a:pt x="3795" y="1"/>
                        <a:pt x="273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7" name="Google Shape;10687;p71">
                  <a:extLst>
                    <a:ext uri="{FF2B5EF4-FFF2-40B4-BE49-F238E27FC236}">
                      <a16:creationId xmlns:a16="http://schemas.microsoft.com/office/drawing/2014/main" id="{1ED16192-A6A4-95C7-0E96-DCDD732F4910}"/>
                    </a:ext>
                  </a:extLst>
                </p:cNvPr>
                <p:cNvSpPr/>
                <p:nvPr/>
              </p:nvSpPr>
              <p:spPr>
                <a:xfrm>
                  <a:off x="4238846" y="3870117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6" y="0"/>
                        <a:pt x="1" y="363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1" name="Google Shape;10688;p71">
                <a:extLst>
                  <a:ext uri="{FF2B5EF4-FFF2-40B4-BE49-F238E27FC236}">
                    <a16:creationId xmlns:a16="http://schemas.microsoft.com/office/drawing/2014/main" id="{40868CEE-163A-8DF7-A8A2-45AF98ACEAE5}"/>
                  </a:ext>
                </a:extLst>
              </p:cNvPr>
              <p:cNvGrpSpPr/>
              <p:nvPr/>
            </p:nvGrpSpPr>
            <p:grpSpPr>
              <a:xfrm>
                <a:off x="4104889" y="3699242"/>
                <a:ext cx="37776" cy="32357"/>
                <a:chOff x="4104889" y="3699242"/>
                <a:chExt cx="37776" cy="32357"/>
              </a:xfrm>
            </p:grpSpPr>
            <p:sp>
              <p:nvSpPr>
                <p:cNvPr id="324" name="Google Shape;10689;p71">
                  <a:extLst>
                    <a:ext uri="{FF2B5EF4-FFF2-40B4-BE49-F238E27FC236}">
                      <a16:creationId xmlns:a16="http://schemas.microsoft.com/office/drawing/2014/main" id="{9C1D3E13-E016-3611-DA2A-77E9272D0D23}"/>
                    </a:ext>
                  </a:extLst>
                </p:cNvPr>
                <p:cNvSpPr/>
                <p:nvPr/>
              </p:nvSpPr>
              <p:spPr>
                <a:xfrm>
                  <a:off x="4104889" y="3699242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0" y="0"/>
                      </a:moveTo>
                      <a:cubicBezTo>
                        <a:pt x="2226" y="0"/>
                        <a:pt x="1712" y="188"/>
                        <a:pt x="1295" y="605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5" name="Google Shape;10690;p71">
                  <a:extLst>
                    <a:ext uri="{FF2B5EF4-FFF2-40B4-BE49-F238E27FC236}">
                      <a16:creationId xmlns:a16="http://schemas.microsoft.com/office/drawing/2014/main" id="{F23A4939-0612-B690-13E9-0A53E1AC8141}"/>
                    </a:ext>
                  </a:extLst>
                </p:cNvPr>
                <p:cNvSpPr/>
                <p:nvPr/>
              </p:nvSpPr>
              <p:spPr>
                <a:xfrm>
                  <a:off x="4120013" y="3708948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76" y="0"/>
                        <a:pt x="1" y="375"/>
                        <a:pt x="1" y="823"/>
                      </a:cubicBezTo>
                      <a:cubicBezTo>
                        <a:pt x="1" y="1283"/>
                        <a:pt x="376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5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2" name="Google Shape;10691;p71">
                <a:extLst>
                  <a:ext uri="{FF2B5EF4-FFF2-40B4-BE49-F238E27FC236}">
                    <a16:creationId xmlns:a16="http://schemas.microsoft.com/office/drawing/2014/main" id="{2733E32B-B274-DB3A-D6F4-562BE3ACEA21}"/>
                  </a:ext>
                </a:extLst>
              </p:cNvPr>
              <p:cNvGrpSpPr/>
              <p:nvPr/>
            </p:nvGrpSpPr>
            <p:grpSpPr>
              <a:xfrm>
                <a:off x="4143608" y="3475121"/>
                <a:ext cx="37878" cy="32420"/>
                <a:chOff x="4143608" y="3475121"/>
                <a:chExt cx="37878" cy="32420"/>
              </a:xfrm>
            </p:grpSpPr>
            <p:sp>
              <p:nvSpPr>
                <p:cNvPr id="322" name="Google Shape;10692;p71">
                  <a:extLst>
                    <a:ext uri="{FF2B5EF4-FFF2-40B4-BE49-F238E27FC236}">
                      <a16:creationId xmlns:a16="http://schemas.microsoft.com/office/drawing/2014/main" id="{CCB15309-0F70-2ACA-AA40-E9B5C2639C23}"/>
                    </a:ext>
                  </a:extLst>
                </p:cNvPr>
                <p:cNvSpPr/>
                <p:nvPr/>
              </p:nvSpPr>
              <p:spPr>
                <a:xfrm>
                  <a:off x="4143608" y="3475121"/>
                  <a:ext cx="37878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2" extrusionOk="0">
                      <a:moveTo>
                        <a:pt x="2750" y="0"/>
                      </a:moveTo>
                      <a:cubicBezTo>
                        <a:pt x="2244" y="0"/>
                        <a:pt x="1727" y="190"/>
                        <a:pt x="1307" y="614"/>
                      </a:cubicBezTo>
                      <a:cubicBezTo>
                        <a:pt x="1" y="1908"/>
                        <a:pt x="920" y="4122"/>
                        <a:pt x="2759" y="4122"/>
                      </a:cubicBezTo>
                      <a:cubicBezTo>
                        <a:pt x="3896" y="4122"/>
                        <a:pt x="4815" y="3202"/>
                        <a:pt x="4815" y="2065"/>
                      </a:cubicBezTo>
                      <a:cubicBezTo>
                        <a:pt x="4815" y="823"/>
                        <a:pt x="3805" y="0"/>
                        <a:pt x="275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3" name="Google Shape;10693;p71">
                  <a:extLst>
                    <a:ext uri="{FF2B5EF4-FFF2-40B4-BE49-F238E27FC236}">
                      <a16:creationId xmlns:a16="http://schemas.microsoft.com/office/drawing/2014/main" id="{EA46E7F5-1A16-C441-66D0-B7F387FA998E}"/>
                    </a:ext>
                  </a:extLst>
                </p:cNvPr>
                <p:cNvSpPr/>
                <p:nvPr/>
              </p:nvSpPr>
              <p:spPr>
                <a:xfrm>
                  <a:off x="4158741" y="3484795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76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94" y="1658"/>
                        <a:pt x="1657" y="1295"/>
                        <a:pt x="1657" y="835"/>
                      </a:cubicBezTo>
                      <a:cubicBezTo>
                        <a:pt x="1657" y="376"/>
                        <a:pt x="1294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3" name="Google Shape;10694;p71">
                <a:extLst>
                  <a:ext uri="{FF2B5EF4-FFF2-40B4-BE49-F238E27FC236}">
                    <a16:creationId xmlns:a16="http://schemas.microsoft.com/office/drawing/2014/main" id="{3FE99080-247D-6718-572B-E85703B6A835}"/>
                  </a:ext>
                </a:extLst>
              </p:cNvPr>
              <p:cNvGrpSpPr/>
              <p:nvPr/>
            </p:nvGrpSpPr>
            <p:grpSpPr>
              <a:xfrm>
                <a:off x="4217248" y="3570893"/>
                <a:ext cx="37776" cy="32364"/>
                <a:chOff x="4217248" y="3570893"/>
                <a:chExt cx="37776" cy="32364"/>
              </a:xfrm>
            </p:grpSpPr>
            <p:sp>
              <p:nvSpPr>
                <p:cNvPr id="320" name="Google Shape;10695;p71">
                  <a:extLst>
                    <a:ext uri="{FF2B5EF4-FFF2-40B4-BE49-F238E27FC236}">
                      <a16:creationId xmlns:a16="http://schemas.microsoft.com/office/drawing/2014/main" id="{A197FE79-60CF-AE00-9DA5-BDA71C36A4C2}"/>
                    </a:ext>
                  </a:extLst>
                </p:cNvPr>
                <p:cNvSpPr/>
                <p:nvPr/>
              </p:nvSpPr>
              <p:spPr>
                <a:xfrm>
                  <a:off x="4217248" y="3570893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8" y="1"/>
                        <a:pt x="1713" y="188"/>
                        <a:pt x="1295" y="606"/>
                      </a:cubicBezTo>
                      <a:cubicBezTo>
                        <a:pt x="1" y="1900"/>
                        <a:pt x="920" y="4114"/>
                        <a:pt x="2759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1" name="Google Shape;10696;p71">
                  <a:extLst>
                    <a:ext uri="{FF2B5EF4-FFF2-40B4-BE49-F238E27FC236}">
                      <a16:creationId xmlns:a16="http://schemas.microsoft.com/office/drawing/2014/main" id="{CD1B1C80-EFD0-6446-10FC-FB1A06D0345D}"/>
                    </a:ext>
                  </a:extLst>
                </p:cNvPr>
                <p:cNvSpPr/>
                <p:nvPr/>
              </p:nvSpPr>
              <p:spPr>
                <a:xfrm>
                  <a:off x="4232373" y="3580599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4" y="1"/>
                      </a:moveTo>
                      <a:cubicBezTo>
                        <a:pt x="364" y="1"/>
                        <a:pt x="1" y="376"/>
                        <a:pt x="1" y="824"/>
                      </a:cubicBezTo>
                      <a:cubicBezTo>
                        <a:pt x="1" y="1283"/>
                        <a:pt x="364" y="1658"/>
                        <a:pt x="824" y="1658"/>
                      </a:cubicBezTo>
                      <a:cubicBezTo>
                        <a:pt x="1283" y="1658"/>
                        <a:pt x="1658" y="1283"/>
                        <a:pt x="1658" y="824"/>
                      </a:cubicBezTo>
                      <a:cubicBezTo>
                        <a:pt x="1658" y="376"/>
                        <a:pt x="1283" y="1"/>
                        <a:pt x="82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4" name="Google Shape;10697;p71">
                <a:extLst>
                  <a:ext uri="{FF2B5EF4-FFF2-40B4-BE49-F238E27FC236}">
                    <a16:creationId xmlns:a16="http://schemas.microsoft.com/office/drawing/2014/main" id="{4D880CFE-779C-9F5B-CF44-7608B01047B4}"/>
                  </a:ext>
                </a:extLst>
              </p:cNvPr>
              <p:cNvGrpSpPr/>
              <p:nvPr/>
            </p:nvGrpSpPr>
            <p:grpSpPr>
              <a:xfrm>
                <a:off x="4255307" y="3431612"/>
                <a:ext cx="37776" cy="32451"/>
                <a:chOff x="4255307" y="3431612"/>
                <a:chExt cx="37776" cy="32451"/>
              </a:xfrm>
            </p:grpSpPr>
            <p:sp>
              <p:nvSpPr>
                <p:cNvPr id="318" name="Google Shape;10698;p71">
                  <a:extLst>
                    <a:ext uri="{FF2B5EF4-FFF2-40B4-BE49-F238E27FC236}">
                      <a16:creationId xmlns:a16="http://schemas.microsoft.com/office/drawing/2014/main" id="{A6A5B1D3-AF1C-7282-C78A-D85E56231CEC}"/>
                    </a:ext>
                  </a:extLst>
                </p:cNvPr>
                <p:cNvSpPr/>
                <p:nvPr/>
              </p:nvSpPr>
              <p:spPr>
                <a:xfrm>
                  <a:off x="4255307" y="3431612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2" y="187"/>
                        <a:pt x="1295" y="605"/>
                      </a:cubicBezTo>
                      <a:cubicBezTo>
                        <a:pt x="0" y="1912"/>
                        <a:pt x="920" y="4125"/>
                        <a:pt x="2758" y="4125"/>
                      </a:cubicBezTo>
                      <a:cubicBezTo>
                        <a:pt x="3883" y="4113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9" name="Google Shape;10699;p71">
                  <a:extLst>
                    <a:ext uri="{FF2B5EF4-FFF2-40B4-BE49-F238E27FC236}">
                      <a16:creationId xmlns:a16="http://schemas.microsoft.com/office/drawing/2014/main" id="{8130EF04-B84A-7609-F86F-1CC6BAA75691}"/>
                    </a:ext>
                  </a:extLst>
                </p:cNvPr>
                <p:cNvSpPr/>
                <p:nvPr/>
              </p:nvSpPr>
              <p:spPr>
                <a:xfrm>
                  <a:off x="4270432" y="3441317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6" y="0"/>
                        <a:pt x="1" y="375"/>
                        <a:pt x="1" y="835"/>
                      </a:cubicBezTo>
                      <a:cubicBezTo>
                        <a:pt x="1" y="1295"/>
                        <a:pt x="376" y="1658"/>
                        <a:pt x="835" y="1658"/>
                      </a:cubicBezTo>
                      <a:cubicBezTo>
                        <a:pt x="1295" y="1658"/>
                        <a:pt x="1658" y="1295"/>
                        <a:pt x="1658" y="835"/>
                      </a:cubicBezTo>
                      <a:cubicBezTo>
                        <a:pt x="1658" y="375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5" name="Google Shape;10700;p71">
                <a:extLst>
                  <a:ext uri="{FF2B5EF4-FFF2-40B4-BE49-F238E27FC236}">
                    <a16:creationId xmlns:a16="http://schemas.microsoft.com/office/drawing/2014/main" id="{B5918608-521D-3B31-8783-6FAE4E57CF12}"/>
                  </a:ext>
                </a:extLst>
              </p:cNvPr>
              <p:cNvGrpSpPr/>
              <p:nvPr/>
            </p:nvGrpSpPr>
            <p:grpSpPr>
              <a:xfrm>
                <a:off x="3853052" y="3577398"/>
                <a:ext cx="37776" cy="32420"/>
                <a:chOff x="3853052" y="3577398"/>
                <a:chExt cx="37776" cy="32420"/>
              </a:xfrm>
            </p:grpSpPr>
            <p:sp>
              <p:nvSpPr>
                <p:cNvPr id="316" name="Google Shape;10701;p71">
                  <a:extLst>
                    <a:ext uri="{FF2B5EF4-FFF2-40B4-BE49-F238E27FC236}">
                      <a16:creationId xmlns:a16="http://schemas.microsoft.com/office/drawing/2014/main" id="{7A548D1C-098D-5711-1EC0-0F4D4102AEFB}"/>
                    </a:ext>
                  </a:extLst>
                </p:cNvPr>
                <p:cNvSpPr/>
                <p:nvPr/>
              </p:nvSpPr>
              <p:spPr>
                <a:xfrm>
                  <a:off x="3853052" y="3577398"/>
                  <a:ext cx="37776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2" extrusionOk="0">
                      <a:moveTo>
                        <a:pt x="2737" y="0"/>
                      </a:moveTo>
                      <a:cubicBezTo>
                        <a:pt x="2231" y="0"/>
                        <a:pt x="1714" y="190"/>
                        <a:pt x="1294" y="614"/>
                      </a:cubicBezTo>
                      <a:cubicBezTo>
                        <a:pt x="0" y="1908"/>
                        <a:pt x="919" y="4122"/>
                        <a:pt x="2746" y="4122"/>
                      </a:cubicBezTo>
                      <a:cubicBezTo>
                        <a:pt x="3883" y="4122"/>
                        <a:pt x="4803" y="3202"/>
                        <a:pt x="4803" y="2065"/>
                      </a:cubicBezTo>
                      <a:cubicBezTo>
                        <a:pt x="4803" y="823"/>
                        <a:pt x="3792" y="0"/>
                        <a:pt x="2737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7" name="Google Shape;10702;p71">
                  <a:extLst>
                    <a:ext uri="{FF2B5EF4-FFF2-40B4-BE49-F238E27FC236}">
                      <a16:creationId xmlns:a16="http://schemas.microsoft.com/office/drawing/2014/main" id="{299BAC40-8894-6AFF-C325-70CCB9CAE4DF}"/>
                    </a:ext>
                  </a:extLst>
                </p:cNvPr>
                <p:cNvSpPr/>
                <p:nvPr/>
              </p:nvSpPr>
              <p:spPr>
                <a:xfrm>
                  <a:off x="3868176" y="358707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1" y="376"/>
                        <a:pt x="1" y="835"/>
                      </a:cubicBezTo>
                      <a:cubicBezTo>
                        <a:pt x="1" y="1295"/>
                        <a:pt x="363" y="1658"/>
                        <a:pt x="823" y="1658"/>
                      </a:cubicBezTo>
                      <a:cubicBezTo>
                        <a:pt x="1283" y="1658"/>
                        <a:pt x="1658" y="1295"/>
                        <a:pt x="1658" y="835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6" name="Google Shape;10703;p71">
                <a:extLst>
                  <a:ext uri="{FF2B5EF4-FFF2-40B4-BE49-F238E27FC236}">
                    <a16:creationId xmlns:a16="http://schemas.microsoft.com/office/drawing/2014/main" id="{C917DA6E-ABF7-6BC2-BE43-62F9953F8FFB}"/>
                  </a:ext>
                </a:extLst>
              </p:cNvPr>
              <p:cNvGrpSpPr/>
              <p:nvPr/>
            </p:nvGrpSpPr>
            <p:grpSpPr>
              <a:xfrm>
                <a:off x="4039908" y="3412107"/>
                <a:ext cx="37776" cy="32357"/>
                <a:chOff x="4039908" y="3412107"/>
                <a:chExt cx="37776" cy="32357"/>
              </a:xfrm>
            </p:grpSpPr>
            <p:sp>
              <p:nvSpPr>
                <p:cNvPr id="314" name="Google Shape;10704;p71">
                  <a:extLst>
                    <a:ext uri="{FF2B5EF4-FFF2-40B4-BE49-F238E27FC236}">
                      <a16:creationId xmlns:a16="http://schemas.microsoft.com/office/drawing/2014/main" id="{05BCEA42-5958-B98D-D6A1-C993C109BB74}"/>
                    </a:ext>
                  </a:extLst>
                </p:cNvPr>
                <p:cNvSpPr/>
                <p:nvPr/>
              </p:nvSpPr>
              <p:spPr>
                <a:xfrm>
                  <a:off x="4039908" y="341210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5" y="605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5" name="Google Shape;10705;p71">
                  <a:extLst>
                    <a:ext uri="{FF2B5EF4-FFF2-40B4-BE49-F238E27FC236}">
                      <a16:creationId xmlns:a16="http://schemas.microsoft.com/office/drawing/2014/main" id="{6AEC8F6E-92C7-55F6-CD61-FD4DBD2233CA}"/>
                    </a:ext>
                  </a:extLst>
                </p:cNvPr>
                <p:cNvSpPr/>
                <p:nvPr/>
              </p:nvSpPr>
              <p:spPr>
                <a:xfrm>
                  <a:off x="4055033" y="342181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1" y="363"/>
                        <a:pt x="1" y="823"/>
                      </a:cubicBezTo>
                      <a:cubicBezTo>
                        <a:pt x="1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7" name="Google Shape;10706;p71">
                <a:extLst>
                  <a:ext uri="{FF2B5EF4-FFF2-40B4-BE49-F238E27FC236}">
                    <a16:creationId xmlns:a16="http://schemas.microsoft.com/office/drawing/2014/main" id="{FD8E0D51-9D96-0DB6-0109-175B7B31CD9F}"/>
                  </a:ext>
                </a:extLst>
              </p:cNvPr>
              <p:cNvGrpSpPr/>
              <p:nvPr/>
            </p:nvGrpSpPr>
            <p:grpSpPr>
              <a:xfrm>
                <a:off x="4017360" y="3342061"/>
                <a:ext cx="37870" cy="32380"/>
                <a:chOff x="4017360" y="3342061"/>
                <a:chExt cx="37870" cy="32380"/>
              </a:xfrm>
            </p:grpSpPr>
            <p:sp>
              <p:nvSpPr>
                <p:cNvPr id="312" name="Google Shape;10707;p71">
                  <a:extLst>
                    <a:ext uri="{FF2B5EF4-FFF2-40B4-BE49-F238E27FC236}">
                      <a16:creationId xmlns:a16="http://schemas.microsoft.com/office/drawing/2014/main" id="{33536ED7-6042-B3DB-6413-AA52C66D68F1}"/>
                    </a:ext>
                  </a:extLst>
                </p:cNvPr>
                <p:cNvSpPr/>
                <p:nvPr/>
              </p:nvSpPr>
              <p:spPr>
                <a:xfrm>
                  <a:off x="4017360" y="3342061"/>
                  <a:ext cx="37870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7" extrusionOk="0">
                      <a:moveTo>
                        <a:pt x="2749" y="0"/>
                      </a:moveTo>
                      <a:cubicBezTo>
                        <a:pt x="2243" y="0"/>
                        <a:pt x="1726" y="189"/>
                        <a:pt x="1307" y="608"/>
                      </a:cubicBezTo>
                      <a:cubicBezTo>
                        <a:pt x="0" y="1903"/>
                        <a:pt x="920" y="4116"/>
                        <a:pt x="2758" y="4116"/>
                      </a:cubicBezTo>
                      <a:cubicBezTo>
                        <a:pt x="3895" y="4116"/>
                        <a:pt x="4815" y="3197"/>
                        <a:pt x="4815" y="2060"/>
                      </a:cubicBezTo>
                      <a:cubicBezTo>
                        <a:pt x="4815" y="817"/>
                        <a:pt x="3804" y="0"/>
                        <a:pt x="274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3" name="Google Shape;10708;p71">
                  <a:extLst>
                    <a:ext uri="{FF2B5EF4-FFF2-40B4-BE49-F238E27FC236}">
                      <a16:creationId xmlns:a16="http://schemas.microsoft.com/office/drawing/2014/main" id="{5D150741-320D-4FD7-CBF4-BB9FF74D00E9}"/>
                    </a:ext>
                  </a:extLst>
                </p:cNvPr>
                <p:cNvSpPr/>
                <p:nvPr/>
              </p:nvSpPr>
              <p:spPr>
                <a:xfrm>
                  <a:off x="4032484" y="3351790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6" y="0"/>
                        <a:pt x="1" y="363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63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08" name="Google Shape;10709;p71">
                <a:extLst>
                  <a:ext uri="{FF2B5EF4-FFF2-40B4-BE49-F238E27FC236}">
                    <a16:creationId xmlns:a16="http://schemas.microsoft.com/office/drawing/2014/main" id="{5CCED216-9106-3B5F-942E-911323A5B20E}"/>
                  </a:ext>
                </a:extLst>
              </p:cNvPr>
              <p:cNvSpPr/>
              <p:nvPr/>
            </p:nvSpPr>
            <p:spPr>
              <a:xfrm>
                <a:off x="3998712" y="3520180"/>
                <a:ext cx="47764" cy="40929"/>
              </a:xfrm>
              <a:custGeom>
                <a:avLst/>
                <a:gdLst/>
                <a:ahLst/>
                <a:cxnLst/>
                <a:rect l="l" t="t" r="r" b="b"/>
                <a:pathLst>
                  <a:path w="6073" h="5204" extrusionOk="0">
                    <a:moveTo>
                      <a:pt x="3457" y="0"/>
                    </a:moveTo>
                    <a:cubicBezTo>
                      <a:pt x="2821" y="0"/>
                      <a:pt x="2173" y="236"/>
                      <a:pt x="1645" y="764"/>
                    </a:cubicBezTo>
                    <a:cubicBezTo>
                      <a:pt x="0" y="2397"/>
                      <a:pt x="1162" y="5191"/>
                      <a:pt x="3472" y="5203"/>
                    </a:cubicBezTo>
                    <a:cubicBezTo>
                      <a:pt x="4899" y="5191"/>
                      <a:pt x="6061" y="4030"/>
                      <a:pt x="6073" y="2602"/>
                    </a:cubicBezTo>
                    <a:cubicBezTo>
                      <a:pt x="6073" y="1038"/>
                      <a:pt x="4792" y="0"/>
                      <a:pt x="3457" y="0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10710;p71">
                <a:extLst>
                  <a:ext uri="{FF2B5EF4-FFF2-40B4-BE49-F238E27FC236}">
                    <a16:creationId xmlns:a16="http://schemas.microsoft.com/office/drawing/2014/main" id="{2DFB82E6-8447-A966-74D2-F81F57218595}"/>
                  </a:ext>
                </a:extLst>
              </p:cNvPr>
              <p:cNvSpPr/>
              <p:nvPr/>
            </p:nvSpPr>
            <p:spPr>
              <a:xfrm>
                <a:off x="4011744" y="3529893"/>
                <a:ext cx="25026" cy="21448"/>
              </a:xfrm>
              <a:custGeom>
                <a:avLst/>
                <a:gdLst/>
                <a:ahLst/>
                <a:cxnLst/>
                <a:rect l="l" t="t" r="r" b="b"/>
                <a:pathLst>
                  <a:path w="3182" h="2727" extrusionOk="0">
                    <a:moveTo>
                      <a:pt x="1815" y="0"/>
                    </a:moveTo>
                    <a:cubicBezTo>
                      <a:pt x="605" y="0"/>
                      <a:pt x="1" y="1464"/>
                      <a:pt x="847" y="2323"/>
                    </a:cubicBezTo>
                    <a:cubicBezTo>
                      <a:pt x="1126" y="2601"/>
                      <a:pt x="1468" y="2726"/>
                      <a:pt x="1803" y="2726"/>
                    </a:cubicBezTo>
                    <a:cubicBezTo>
                      <a:pt x="2503" y="2726"/>
                      <a:pt x="3174" y="2185"/>
                      <a:pt x="3182" y="1367"/>
                    </a:cubicBezTo>
                    <a:cubicBezTo>
                      <a:pt x="3182" y="605"/>
                      <a:pt x="2565" y="0"/>
                      <a:pt x="1815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solidFill>
                  <a:schemeClr val="tx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10" name="Google Shape;10711;p71">
                <a:extLst>
                  <a:ext uri="{FF2B5EF4-FFF2-40B4-BE49-F238E27FC236}">
                    <a16:creationId xmlns:a16="http://schemas.microsoft.com/office/drawing/2014/main" id="{D656BCDF-2671-B43B-DDA2-510090897A85}"/>
                  </a:ext>
                </a:extLst>
              </p:cNvPr>
              <p:cNvGrpSpPr/>
              <p:nvPr/>
            </p:nvGrpSpPr>
            <p:grpSpPr>
              <a:xfrm>
                <a:off x="3750870" y="3418650"/>
                <a:ext cx="37776" cy="32380"/>
                <a:chOff x="3750870" y="3418650"/>
                <a:chExt cx="37776" cy="32380"/>
              </a:xfrm>
            </p:grpSpPr>
            <p:sp>
              <p:nvSpPr>
                <p:cNvPr id="310" name="Google Shape;10712;p71">
                  <a:extLst>
                    <a:ext uri="{FF2B5EF4-FFF2-40B4-BE49-F238E27FC236}">
                      <a16:creationId xmlns:a16="http://schemas.microsoft.com/office/drawing/2014/main" id="{96C0AC56-85E0-E999-0007-9C9A69E88B41}"/>
                    </a:ext>
                  </a:extLst>
                </p:cNvPr>
                <p:cNvSpPr/>
                <p:nvPr/>
              </p:nvSpPr>
              <p:spPr>
                <a:xfrm>
                  <a:off x="3750870" y="3418650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0"/>
                      </a:moveTo>
                      <a:cubicBezTo>
                        <a:pt x="2231" y="0"/>
                        <a:pt x="1714" y="188"/>
                        <a:pt x="1295" y="608"/>
                      </a:cubicBezTo>
                      <a:cubicBezTo>
                        <a:pt x="0" y="1903"/>
                        <a:pt x="920" y="4116"/>
                        <a:pt x="2746" y="4116"/>
                      </a:cubicBezTo>
                      <a:cubicBezTo>
                        <a:pt x="3883" y="4104"/>
                        <a:pt x="4803" y="3185"/>
                        <a:pt x="4803" y="2060"/>
                      </a:cubicBezTo>
                      <a:cubicBezTo>
                        <a:pt x="4803" y="817"/>
                        <a:pt x="3792" y="0"/>
                        <a:pt x="2737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1" name="Google Shape;10713;p71">
                  <a:extLst>
                    <a:ext uri="{FF2B5EF4-FFF2-40B4-BE49-F238E27FC236}">
                      <a16:creationId xmlns:a16="http://schemas.microsoft.com/office/drawing/2014/main" id="{00212B73-825D-7D0F-5B12-B0232AEC94CA}"/>
                    </a:ext>
                  </a:extLst>
                </p:cNvPr>
                <p:cNvSpPr/>
                <p:nvPr/>
              </p:nvSpPr>
              <p:spPr>
                <a:xfrm>
                  <a:off x="3765994" y="3428285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1" y="375"/>
                        <a:pt x="1" y="835"/>
                      </a:cubicBezTo>
                      <a:cubicBezTo>
                        <a:pt x="1" y="1294"/>
                        <a:pt x="363" y="1657"/>
                        <a:pt x="823" y="1657"/>
                      </a:cubicBezTo>
                      <a:cubicBezTo>
                        <a:pt x="1283" y="1657"/>
                        <a:pt x="1658" y="1294"/>
                        <a:pt x="1658" y="835"/>
                      </a:cubicBezTo>
                      <a:cubicBezTo>
                        <a:pt x="1658" y="375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1" name="Google Shape;10714;p71">
                <a:extLst>
                  <a:ext uri="{FF2B5EF4-FFF2-40B4-BE49-F238E27FC236}">
                    <a16:creationId xmlns:a16="http://schemas.microsoft.com/office/drawing/2014/main" id="{BF055CAB-5C0F-B4E6-3F34-862218EC1F45}"/>
                  </a:ext>
                </a:extLst>
              </p:cNvPr>
              <p:cNvGrpSpPr/>
              <p:nvPr/>
            </p:nvGrpSpPr>
            <p:grpSpPr>
              <a:xfrm>
                <a:off x="3632509" y="3274438"/>
                <a:ext cx="37783" cy="32357"/>
                <a:chOff x="3632509" y="3274438"/>
                <a:chExt cx="37783" cy="32357"/>
              </a:xfrm>
            </p:grpSpPr>
            <p:sp>
              <p:nvSpPr>
                <p:cNvPr id="308" name="Google Shape;10715;p71">
                  <a:extLst>
                    <a:ext uri="{FF2B5EF4-FFF2-40B4-BE49-F238E27FC236}">
                      <a16:creationId xmlns:a16="http://schemas.microsoft.com/office/drawing/2014/main" id="{F367E7D6-CE5C-30C3-12E6-147E9B80E3AC}"/>
                    </a:ext>
                  </a:extLst>
                </p:cNvPr>
                <p:cNvSpPr/>
                <p:nvPr/>
              </p:nvSpPr>
              <p:spPr>
                <a:xfrm>
                  <a:off x="3632509" y="3274438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5"/>
                      </a:cubicBezTo>
                      <a:cubicBezTo>
                        <a:pt x="1" y="1900"/>
                        <a:pt x="908" y="4114"/>
                        <a:pt x="2747" y="4114"/>
                      </a:cubicBezTo>
                      <a:cubicBezTo>
                        <a:pt x="3872" y="4114"/>
                        <a:pt x="4791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9" name="Google Shape;10716;p71">
                  <a:extLst>
                    <a:ext uri="{FF2B5EF4-FFF2-40B4-BE49-F238E27FC236}">
                      <a16:creationId xmlns:a16="http://schemas.microsoft.com/office/drawing/2014/main" id="{B0A5F428-7450-E889-EB34-00A59276E576}"/>
                    </a:ext>
                  </a:extLst>
                </p:cNvPr>
                <p:cNvSpPr/>
                <p:nvPr/>
              </p:nvSpPr>
              <p:spPr>
                <a:xfrm>
                  <a:off x="3647547" y="3284049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2" name="Google Shape;10717;p71">
                <a:extLst>
                  <a:ext uri="{FF2B5EF4-FFF2-40B4-BE49-F238E27FC236}">
                    <a16:creationId xmlns:a16="http://schemas.microsoft.com/office/drawing/2014/main" id="{941D7596-2C94-CBC4-891F-BD07E816EC4D}"/>
                  </a:ext>
                </a:extLst>
              </p:cNvPr>
              <p:cNvGrpSpPr/>
              <p:nvPr/>
            </p:nvGrpSpPr>
            <p:grpSpPr>
              <a:xfrm>
                <a:off x="3906424" y="3297561"/>
                <a:ext cx="37776" cy="32451"/>
                <a:chOff x="3906424" y="3297561"/>
                <a:chExt cx="37776" cy="32451"/>
              </a:xfrm>
            </p:grpSpPr>
            <p:sp>
              <p:nvSpPr>
                <p:cNvPr id="306" name="Google Shape;10718;p71">
                  <a:extLst>
                    <a:ext uri="{FF2B5EF4-FFF2-40B4-BE49-F238E27FC236}">
                      <a16:creationId xmlns:a16="http://schemas.microsoft.com/office/drawing/2014/main" id="{DD157096-5DA4-7EC2-B8DF-8B86A0C11BCC}"/>
                    </a:ext>
                  </a:extLst>
                </p:cNvPr>
                <p:cNvSpPr/>
                <p:nvPr/>
              </p:nvSpPr>
              <p:spPr>
                <a:xfrm>
                  <a:off x="3906424" y="3297561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3" y="187"/>
                        <a:pt x="1295" y="605"/>
                      </a:cubicBezTo>
                      <a:cubicBezTo>
                        <a:pt x="0" y="1899"/>
                        <a:pt x="920" y="4125"/>
                        <a:pt x="2746" y="4125"/>
                      </a:cubicBezTo>
                      <a:cubicBezTo>
                        <a:pt x="3883" y="4113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7" name="Google Shape;10719;p71">
                  <a:extLst>
                    <a:ext uri="{FF2B5EF4-FFF2-40B4-BE49-F238E27FC236}">
                      <a16:creationId xmlns:a16="http://schemas.microsoft.com/office/drawing/2014/main" id="{A351F58D-579E-497B-3432-7E7E5F4E0598}"/>
                    </a:ext>
                  </a:extLst>
                </p:cNvPr>
                <p:cNvSpPr/>
                <p:nvPr/>
              </p:nvSpPr>
              <p:spPr>
                <a:xfrm>
                  <a:off x="3921548" y="3307361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23" y="0"/>
                      </a:moveTo>
                      <a:cubicBezTo>
                        <a:pt x="364" y="0"/>
                        <a:pt x="1" y="363"/>
                        <a:pt x="1" y="823"/>
                      </a:cubicBezTo>
                      <a:cubicBezTo>
                        <a:pt x="1" y="1282"/>
                        <a:pt x="364" y="1657"/>
                        <a:pt x="823" y="1657"/>
                      </a:cubicBezTo>
                      <a:cubicBezTo>
                        <a:pt x="1283" y="1657"/>
                        <a:pt x="1658" y="1282"/>
                        <a:pt x="1658" y="823"/>
                      </a:cubicBezTo>
                      <a:cubicBezTo>
                        <a:pt x="1658" y="363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3" name="Google Shape;10720;p71">
                <a:extLst>
                  <a:ext uri="{FF2B5EF4-FFF2-40B4-BE49-F238E27FC236}">
                    <a16:creationId xmlns:a16="http://schemas.microsoft.com/office/drawing/2014/main" id="{69DC8D7A-BD74-8AB1-E6AB-A1F5F8F64E5D}"/>
                  </a:ext>
                </a:extLst>
              </p:cNvPr>
              <p:cNvGrpSpPr/>
              <p:nvPr/>
            </p:nvGrpSpPr>
            <p:grpSpPr>
              <a:xfrm>
                <a:off x="3866084" y="3412107"/>
                <a:ext cx="37776" cy="32357"/>
                <a:chOff x="3866084" y="3412107"/>
                <a:chExt cx="37776" cy="32357"/>
              </a:xfrm>
            </p:grpSpPr>
            <p:sp>
              <p:nvSpPr>
                <p:cNvPr id="304" name="Google Shape;10721;p71">
                  <a:extLst>
                    <a:ext uri="{FF2B5EF4-FFF2-40B4-BE49-F238E27FC236}">
                      <a16:creationId xmlns:a16="http://schemas.microsoft.com/office/drawing/2014/main" id="{C80840B7-35F4-FCB8-6EFF-CB1945D5A791}"/>
                    </a:ext>
                  </a:extLst>
                </p:cNvPr>
                <p:cNvSpPr/>
                <p:nvPr/>
              </p:nvSpPr>
              <p:spPr>
                <a:xfrm>
                  <a:off x="3866084" y="341210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5" y="605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" name="Google Shape;10722;p71">
                  <a:extLst>
                    <a:ext uri="{FF2B5EF4-FFF2-40B4-BE49-F238E27FC236}">
                      <a16:creationId xmlns:a16="http://schemas.microsoft.com/office/drawing/2014/main" id="{AF5678C6-58D6-D2E1-68D6-6340611B2F1A}"/>
                    </a:ext>
                  </a:extLst>
                </p:cNvPr>
                <p:cNvSpPr/>
                <p:nvPr/>
              </p:nvSpPr>
              <p:spPr>
                <a:xfrm>
                  <a:off x="3881208" y="3421812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23" y="1"/>
                      </a:moveTo>
                      <a:cubicBezTo>
                        <a:pt x="364" y="1"/>
                        <a:pt x="1" y="363"/>
                        <a:pt x="1" y="823"/>
                      </a:cubicBezTo>
                      <a:cubicBezTo>
                        <a:pt x="1" y="1283"/>
                        <a:pt x="364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4" name="Google Shape;10723;p71">
                <a:extLst>
                  <a:ext uri="{FF2B5EF4-FFF2-40B4-BE49-F238E27FC236}">
                    <a16:creationId xmlns:a16="http://schemas.microsoft.com/office/drawing/2014/main" id="{62F12F10-A04C-4DFC-795C-81F1DB0E1980}"/>
                  </a:ext>
                </a:extLst>
              </p:cNvPr>
              <p:cNvGrpSpPr/>
              <p:nvPr/>
            </p:nvGrpSpPr>
            <p:grpSpPr>
              <a:xfrm>
                <a:off x="4023919" y="3766409"/>
                <a:ext cx="37783" cy="32357"/>
                <a:chOff x="4023919" y="3766409"/>
                <a:chExt cx="37783" cy="32357"/>
              </a:xfrm>
            </p:grpSpPr>
            <p:sp>
              <p:nvSpPr>
                <p:cNvPr id="302" name="Google Shape;10724;p71">
                  <a:extLst>
                    <a:ext uri="{FF2B5EF4-FFF2-40B4-BE49-F238E27FC236}">
                      <a16:creationId xmlns:a16="http://schemas.microsoft.com/office/drawing/2014/main" id="{F8AB8338-D380-346A-B0DD-84756CA31D82}"/>
                    </a:ext>
                  </a:extLst>
                </p:cNvPr>
                <p:cNvSpPr/>
                <p:nvPr/>
              </p:nvSpPr>
              <p:spPr>
                <a:xfrm>
                  <a:off x="4023919" y="3766409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4" y="187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" name="Google Shape;10725;p71">
                  <a:extLst>
                    <a:ext uri="{FF2B5EF4-FFF2-40B4-BE49-F238E27FC236}">
                      <a16:creationId xmlns:a16="http://schemas.microsoft.com/office/drawing/2014/main" id="{E8C2F093-112A-738F-E1DD-E88673D1B2DD}"/>
                    </a:ext>
                  </a:extLst>
                </p:cNvPr>
                <p:cNvSpPr/>
                <p:nvPr/>
              </p:nvSpPr>
              <p:spPr>
                <a:xfrm>
                  <a:off x="4039051" y="3776115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63" y="1"/>
                        <a:pt x="0" y="376"/>
                        <a:pt x="0" y="823"/>
                      </a:cubicBezTo>
                      <a:cubicBezTo>
                        <a:pt x="0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5" name="Google Shape;10726;p71">
                <a:extLst>
                  <a:ext uri="{FF2B5EF4-FFF2-40B4-BE49-F238E27FC236}">
                    <a16:creationId xmlns:a16="http://schemas.microsoft.com/office/drawing/2014/main" id="{FD1FD91C-B81F-8FC8-B0E3-67564A2FC1FD}"/>
                  </a:ext>
                </a:extLst>
              </p:cNvPr>
              <p:cNvGrpSpPr/>
              <p:nvPr/>
            </p:nvGrpSpPr>
            <p:grpSpPr>
              <a:xfrm>
                <a:off x="3973882" y="3779449"/>
                <a:ext cx="37776" cy="32357"/>
                <a:chOff x="3973882" y="3779449"/>
                <a:chExt cx="37776" cy="32357"/>
              </a:xfrm>
            </p:grpSpPr>
            <p:sp>
              <p:nvSpPr>
                <p:cNvPr id="300" name="Google Shape;10727;p71">
                  <a:extLst>
                    <a:ext uri="{FF2B5EF4-FFF2-40B4-BE49-F238E27FC236}">
                      <a16:creationId xmlns:a16="http://schemas.microsoft.com/office/drawing/2014/main" id="{BA12541F-DCB1-F99E-CDCB-D3C3AC290EA0}"/>
                    </a:ext>
                  </a:extLst>
                </p:cNvPr>
                <p:cNvSpPr/>
                <p:nvPr/>
              </p:nvSpPr>
              <p:spPr>
                <a:xfrm>
                  <a:off x="3973882" y="3779449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0" y="0"/>
                      </a:moveTo>
                      <a:cubicBezTo>
                        <a:pt x="2226" y="0"/>
                        <a:pt x="1712" y="187"/>
                        <a:pt x="1294" y="605"/>
                      </a:cubicBezTo>
                      <a:cubicBezTo>
                        <a:pt x="0" y="1899"/>
                        <a:pt x="919" y="4113"/>
                        <a:pt x="2746" y="4113"/>
                      </a:cubicBezTo>
                      <a:cubicBezTo>
                        <a:pt x="3883" y="4113"/>
                        <a:pt x="4802" y="3194"/>
                        <a:pt x="4802" y="2069"/>
                      </a:cubicBezTo>
                      <a:cubicBezTo>
                        <a:pt x="4802" y="824"/>
                        <a:pt x="3787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" name="Google Shape;10728;p71">
                  <a:extLst>
                    <a:ext uri="{FF2B5EF4-FFF2-40B4-BE49-F238E27FC236}">
                      <a16:creationId xmlns:a16="http://schemas.microsoft.com/office/drawing/2014/main" id="{42E49B6E-C6A4-D109-419F-68BF452EEDE0}"/>
                    </a:ext>
                  </a:extLst>
                </p:cNvPr>
                <p:cNvSpPr/>
                <p:nvPr/>
              </p:nvSpPr>
              <p:spPr>
                <a:xfrm>
                  <a:off x="3989006" y="3789155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0" y="375"/>
                        <a:pt x="0" y="823"/>
                      </a:cubicBezTo>
                      <a:cubicBezTo>
                        <a:pt x="0" y="1282"/>
                        <a:pt x="363" y="1657"/>
                        <a:pt x="823" y="1657"/>
                      </a:cubicBezTo>
                      <a:cubicBezTo>
                        <a:pt x="1283" y="1657"/>
                        <a:pt x="1658" y="1282"/>
                        <a:pt x="1658" y="823"/>
                      </a:cubicBezTo>
                      <a:cubicBezTo>
                        <a:pt x="1658" y="375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6" name="Google Shape;10729;p71">
                <a:extLst>
                  <a:ext uri="{FF2B5EF4-FFF2-40B4-BE49-F238E27FC236}">
                    <a16:creationId xmlns:a16="http://schemas.microsoft.com/office/drawing/2014/main" id="{B1D2CAFC-C541-CD38-B028-CB701745EA0B}"/>
                  </a:ext>
                </a:extLst>
              </p:cNvPr>
              <p:cNvGrpSpPr/>
              <p:nvPr/>
            </p:nvGrpSpPr>
            <p:grpSpPr>
              <a:xfrm>
                <a:off x="4073398" y="3838028"/>
                <a:ext cx="37776" cy="32380"/>
                <a:chOff x="4073398" y="3838028"/>
                <a:chExt cx="37776" cy="32380"/>
              </a:xfrm>
            </p:grpSpPr>
            <p:sp>
              <p:nvSpPr>
                <p:cNvPr id="298" name="Google Shape;10730;p71">
                  <a:extLst>
                    <a:ext uri="{FF2B5EF4-FFF2-40B4-BE49-F238E27FC236}">
                      <a16:creationId xmlns:a16="http://schemas.microsoft.com/office/drawing/2014/main" id="{7F2DAB24-3065-BD17-991A-94F16E5C8F94}"/>
                    </a:ext>
                  </a:extLst>
                </p:cNvPr>
                <p:cNvSpPr/>
                <p:nvPr/>
              </p:nvSpPr>
              <p:spPr>
                <a:xfrm>
                  <a:off x="4073398" y="3838028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1"/>
                      </a:moveTo>
                      <a:cubicBezTo>
                        <a:pt x="2231" y="1"/>
                        <a:pt x="1714" y="189"/>
                        <a:pt x="1295" y="609"/>
                      </a:cubicBezTo>
                      <a:cubicBezTo>
                        <a:pt x="0" y="1891"/>
                        <a:pt x="920" y="4105"/>
                        <a:pt x="2746" y="4117"/>
                      </a:cubicBezTo>
                      <a:cubicBezTo>
                        <a:pt x="3883" y="4105"/>
                        <a:pt x="4803" y="3185"/>
                        <a:pt x="4803" y="2060"/>
                      </a:cubicBezTo>
                      <a:cubicBezTo>
                        <a:pt x="4803" y="818"/>
                        <a:pt x="3792" y="1"/>
                        <a:pt x="273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" name="Google Shape;10731;p71">
                  <a:extLst>
                    <a:ext uri="{FF2B5EF4-FFF2-40B4-BE49-F238E27FC236}">
                      <a16:creationId xmlns:a16="http://schemas.microsoft.com/office/drawing/2014/main" id="{6BE2ADD8-6835-2B10-6FDD-DEC431986FAD}"/>
                    </a:ext>
                  </a:extLst>
                </p:cNvPr>
                <p:cNvSpPr/>
                <p:nvPr/>
              </p:nvSpPr>
              <p:spPr>
                <a:xfrm>
                  <a:off x="4088428" y="3847663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6" y="1"/>
                        <a:pt x="1" y="376"/>
                        <a:pt x="1" y="835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35"/>
                      </a:cubicBezTo>
                      <a:cubicBezTo>
                        <a:pt x="1658" y="376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7" name="Google Shape;10732;p71">
                <a:extLst>
                  <a:ext uri="{FF2B5EF4-FFF2-40B4-BE49-F238E27FC236}">
                    <a16:creationId xmlns:a16="http://schemas.microsoft.com/office/drawing/2014/main" id="{B7E3B735-593C-8969-6738-E7424164BBBA}"/>
                  </a:ext>
                </a:extLst>
              </p:cNvPr>
              <p:cNvGrpSpPr/>
              <p:nvPr/>
            </p:nvGrpSpPr>
            <p:grpSpPr>
              <a:xfrm>
                <a:off x="4342672" y="4144496"/>
                <a:ext cx="37752" cy="32364"/>
                <a:chOff x="4342672" y="4144496"/>
                <a:chExt cx="37752" cy="32364"/>
              </a:xfrm>
            </p:grpSpPr>
            <p:sp>
              <p:nvSpPr>
                <p:cNvPr id="296" name="Google Shape;10733;p71">
                  <a:extLst>
                    <a:ext uri="{FF2B5EF4-FFF2-40B4-BE49-F238E27FC236}">
                      <a16:creationId xmlns:a16="http://schemas.microsoft.com/office/drawing/2014/main" id="{0E17A18C-986B-1FA9-4866-8A2379FE890C}"/>
                    </a:ext>
                  </a:extLst>
                </p:cNvPr>
                <p:cNvSpPr/>
                <p:nvPr/>
              </p:nvSpPr>
              <p:spPr>
                <a:xfrm>
                  <a:off x="4342672" y="4144496"/>
                  <a:ext cx="37752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0" h="4115" extrusionOk="0">
                      <a:moveTo>
                        <a:pt x="2729" y="1"/>
                      </a:moveTo>
                      <a:cubicBezTo>
                        <a:pt x="2224" y="1"/>
                        <a:pt x="1710" y="188"/>
                        <a:pt x="1291" y="606"/>
                      </a:cubicBezTo>
                      <a:cubicBezTo>
                        <a:pt x="1" y="1897"/>
                        <a:pt x="912" y="4114"/>
                        <a:pt x="2740" y="4114"/>
                      </a:cubicBezTo>
                      <a:cubicBezTo>
                        <a:pt x="2745" y="4114"/>
                        <a:pt x="2750" y="4114"/>
                        <a:pt x="2755" y="4114"/>
                      </a:cubicBezTo>
                      <a:cubicBezTo>
                        <a:pt x="3880" y="4114"/>
                        <a:pt x="4800" y="3195"/>
                        <a:pt x="4800" y="2058"/>
                      </a:cubicBezTo>
                      <a:cubicBezTo>
                        <a:pt x="4800" y="822"/>
                        <a:pt x="3785" y="1"/>
                        <a:pt x="272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7" name="Google Shape;10734;p71">
                  <a:extLst>
                    <a:ext uri="{FF2B5EF4-FFF2-40B4-BE49-F238E27FC236}">
                      <a16:creationId xmlns:a16="http://schemas.microsoft.com/office/drawing/2014/main" id="{D623DEEA-B58B-27F2-566B-F0DEF9E8FECE}"/>
                    </a:ext>
                  </a:extLst>
                </p:cNvPr>
                <p:cNvSpPr/>
                <p:nvPr/>
              </p:nvSpPr>
              <p:spPr>
                <a:xfrm>
                  <a:off x="4355586" y="4154209"/>
                  <a:ext cx="15227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8" extrusionOk="0">
                      <a:moveTo>
                        <a:pt x="1101" y="0"/>
                      </a:moveTo>
                      <a:cubicBezTo>
                        <a:pt x="363" y="0"/>
                        <a:pt x="0" y="895"/>
                        <a:pt x="520" y="1416"/>
                      </a:cubicBezTo>
                      <a:cubicBezTo>
                        <a:pt x="688" y="1583"/>
                        <a:pt x="893" y="1657"/>
                        <a:pt x="1096" y="1657"/>
                      </a:cubicBezTo>
                      <a:cubicBezTo>
                        <a:pt x="1523" y="1657"/>
                        <a:pt x="1936" y="1324"/>
                        <a:pt x="1936" y="823"/>
                      </a:cubicBezTo>
                      <a:cubicBezTo>
                        <a:pt x="1936" y="375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8" name="Google Shape;10735;p71">
                <a:extLst>
                  <a:ext uri="{FF2B5EF4-FFF2-40B4-BE49-F238E27FC236}">
                    <a16:creationId xmlns:a16="http://schemas.microsoft.com/office/drawing/2014/main" id="{CFD6982E-6474-935C-6745-803F783DEF64}"/>
                  </a:ext>
                </a:extLst>
              </p:cNvPr>
              <p:cNvGrpSpPr/>
              <p:nvPr/>
            </p:nvGrpSpPr>
            <p:grpSpPr>
              <a:xfrm>
                <a:off x="4406386" y="4056872"/>
                <a:ext cx="37783" cy="32364"/>
                <a:chOff x="4406386" y="4056872"/>
                <a:chExt cx="37783" cy="32364"/>
              </a:xfrm>
            </p:grpSpPr>
            <p:sp>
              <p:nvSpPr>
                <p:cNvPr id="294" name="Google Shape;10736;p71">
                  <a:extLst>
                    <a:ext uri="{FF2B5EF4-FFF2-40B4-BE49-F238E27FC236}">
                      <a16:creationId xmlns:a16="http://schemas.microsoft.com/office/drawing/2014/main" id="{84A9F6F8-8B60-6FA9-0C82-79FE27839E4B}"/>
                    </a:ext>
                  </a:extLst>
                </p:cNvPr>
                <p:cNvSpPr/>
                <p:nvPr/>
              </p:nvSpPr>
              <p:spPr>
                <a:xfrm>
                  <a:off x="4406386" y="4056872"/>
                  <a:ext cx="37783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5" extrusionOk="0">
                      <a:moveTo>
                        <a:pt x="2733" y="1"/>
                      </a:moveTo>
                      <a:cubicBezTo>
                        <a:pt x="2228" y="1"/>
                        <a:pt x="1714" y="188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5" name="Google Shape;10737;p71">
                  <a:extLst>
                    <a:ext uri="{FF2B5EF4-FFF2-40B4-BE49-F238E27FC236}">
                      <a16:creationId xmlns:a16="http://schemas.microsoft.com/office/drawing/2014/main" id="{0802F7A2-308D-EAB7-8BDB-9ADBBEDD5857}"/>
                    </a:ext>
                  </a:extLst>
                </p:cNvPr>
                <p:cNvSpPr/>
                <p:nvPr/>
              </p:nvSpPr>
              <p:spPr>
                <a:xfrm>
                  <a:off x="4419332" y="4066577"/>
                  <a:ext cx="15227" cy="13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5" extrusionOk="0">
                      <a:moveTo>
                        <a:pt x="1123" y="1"/>
                      </a:moveTo>
                      <a:cubicBezTo>
                        <a:pt x="1115" y="1"/>
                        <a:pt x="1108" y="1"/>
                        <a:pt x="1101" y="1"/>
                      </a:cubicBezTo>
                      <a:cubicBezTo>
                        <a:pt x="363" y="1"/>
                        <a:pt x="0" y="884"/>
                        <a:pt x="520" y="1404"/>
                      </a:cubicBezTo>
                      <a:cubicBezTo>
                        <a:pt x="689" y="1577"/>
                        <a:pt x="898" y="1655"/>
                        <a:pt x="1103" y="1655"/>
                      </a:cubicBezTo>
                      <a:cubicBezTo>
                        <a:pt x="1528" y="1655"/>
                        <a:pt x="1936" y="1322"/>
                        <a:pt x="1936" y="824"/>
                      </a:cubicBezTo>
                      <a:cubicBezTo>
                        <a:pt x="1936" y="371"/>
                        <a:pt x="1572" y="1"/>
                        <a:pt x="11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9" name="Google Shape;10738;p71">
                <a:extLst>
                  <a:ext uri="{FF2B5EF4-FFF2-40B4-BE49-F238E27FC236}">
                    <a16:creationId xmlns:a16="http://schemas.microsoft.com/office/drawing/2014/main" id="{114C2023-C728-927D-59C0-D2F44305EEDD}"/>
                  </a:ext>
                </a:extLst>
              </p:cNvPr>
              <p:cNvGrpSpPr/>
              <p:nvPr/>
            </p:nvGrpSpPr>
            <p:grpSpPr>
              <a:xfrm>
                <a:off x="4284416" y="4245254"/>
                <a:ext cx="37783" cy="32357"/>
                <a:chOff x="4284416" y="4245254"/>
                <a:chExt cx="37783" cy="32357"/>
              </a:xfrm>
            </p:grpSpPr>
            <p:sp>
              <p:nvSpPr>
                <p:cNvPr id="292" name="Google Shape;10739;p71">
                  <a:extLst>
                    <a:ext uri="{FF2B5EF4-FFF2-40B4-BE49-F238E27FC236}">
                      <a16:creationId xmlns:a16="http://schemas.microsoft.com/office/drawing/2014/main" id="{2D7FCDC5-69E8-51C5-A27E-00B3626F73CF}"/>
                    </a:ext>
                  </a:extLst>
                </p:cNvPr>
                <p:cNvSpPr/>
                <p:nvPr/>
              </p:nvSpPr>
              <p:spPr>
                <a:xfrm>
                  <a:off x="4284416" y="4245254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4" y="187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3" name="Google Shape;10740;p71">
                  <a:extLst>
                    <a:ext uri="{FF2B5EF4-FFF2-40B4-BE49-F238E27FC236}">
                      <a16:creationId xmlns:a16="http://schemas.microsoft.com/office/drawing/2014/main" id="{8B4BE292-B6D7-E113-7599-FC260DC1FA63}"/>
                    </a:ext>
                  </a:extLst>
                </p:cNvPr>
                <p:cNvSpPr/>
                <p:nvPr/>
              </p:nvSpPr>
              <p:spPr>
                <a:xfrm>
                  <a:off x="4299548" y="4254959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0" y="364"/>
                        <a:pt x="0" y="823"/>
                      </a:cubicBezTo>
                      <a:cubicBezTo>
                        <a:pt x="0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4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0" name="Google Shape;10741;p71">
                <a:extLst>
                  <a:ext uri="{FF2B5EF4-FFF2-40B4-BE49-F238E27FC236}">
                    <a16:creationId xmlns:a16="http://schemas.microsoft.com/office/drawing/2014/main" id="{25364DAE-B4A6-51FE-86CC-2B4E1D2AC91B}"/>
                  </a:ext>
                </a:extLst>
              </p:cNvPr>
              <p:cNvGrpSpPr/>
              <p:nvPr/>
            </p:nvGrpSpPr>
            <p:grpSpPr>
              <a:xfrm>
                <a:off x="4219057" y="4331258"/>
                <a:ext cx="37776" cy="32364"/>
                <a:chOff x="4219057" y="4331258"/>
                <a:chExt cx="37776" cy="32364"/>
              </a:xfrm>
            </p:grpSpPr>
            <p:sp>
              <p:nvSpPr>
                <p:cNvPr id="290" name="Google Shape;10742;p71">
                  <a:extLst>
                    <a:ext uri="{FF2B5EF4-FFF2-40B4-BE49-F238E27FC236}">
                      <a16:creationId xmlns:a16="http://schemas.microsoft.com/office/drawing/2014/main" id="{BCE15C52-9E52-E215-8794-D955B801F9B7}"/>
                    </a:ext>
                  </a:extLst>
                </p:cNvPr>
                <p:cNvSpPr/>
                <p:nvPr/>
              </p:nvSpPr>
              <p:spPr>
                <a:xfrm>
                  <a:off x="4219057" y="4331258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1" name="Google Shape;10743;p71">
                  <a:extLst>
                    <a:ext uri="{FF2B5EF4-FFF2-40B4-BE49-F238E27FC236}">
                      <a16:creationId xmlns:a16="http://schemas.microsoft.com/office/drawing/2014/main" id="{2A2973F3-AB18-2633-0AAA-D731ECEC61C9}"/>
                    </a:ext>
                  </a:extLst>
                </p:cNvPr>
                <p:cNvSpPr/>
                <p:nvPr/>
              </p:nvSpPr>
              <p:spPr>
                <a:xfrm>
                  <a:off x="4231995" y="4340971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13" y="0"/>
                      </a:moveTo>
                      <a:cubicBezTo>
                        <a:pt x="363" y="0"/>
                        <a:pt x="1" y="895"/>
                        <a:pt x="521" y="1416"/>
                      </a:cubicBezTo>
                      <a:cubicBezTo>
                        <a:pt x="688" y="1583"/>
                        <a:pt x="894" y="1657"/>
                        <a:pt x="1096" y="1657"/>
                      </a:cubicBezTo>
                      <a:cubicBezTo>
                        <a:pt x="1524" y="1657"/>
                        <a:pt x="1936" y="1324"/>
                        <a:pt x="1936" y="823"/>
                      </a:cubicBezTo>
                      <a:cubicBezTo>
                        <a:pt x="1936" y="375"/>
                        <a:pt x="1561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1" name="Google Shape;10744;p71">
                <a:extLst>
                  <a:ext uri="{FF2B5EF4-FFF2-40B4-BE49-F238E27FC236}">
                    <a16:creationId xmlns:a16="http://schemas.microsoft.com/office/drawing/2014/main" id="{B30B8B11-D8F4-BC9B-FA33-45516B8A04AF}"/>
                  </a:ext>
                </a:extLst>
              </p:cNvPr>
              <p:cNvGrpSpPr/>
              <p:nvPr/>
            </p:nvGrpSpPr>
            <p:grpSpPr>
              <a:xfrm>
                <a:off x="4204122" y="4141688"/>
                <a:ext cx="33497" cy="28699"/>
                <a:chOff x="4204122" y="4141688"/>
                <a:chExt cx="33497" cy="28699"/>
              </a:xfrm>
            </p:grpSpPr>
            <p:sp>
              <p:nvSpPr>
                <p:cNvPr id="288" name="Google Shape;10745;p71">
                  <a:extLst>
                    <a:ext uri="{FF2B5EF4-FFF2-40B4-BE49-F238E27FC236}">
                      <a16:creationId xmlns:a16="http://schemas.microsoft.com/office/drawing/2014/main" id="{B1968310-10D7-FD3C-84E0-91E34070461D}"/>
                    </a:ext>
                  </a:extLst>
                </p:cNvPr>
                <p:cNvSpPr/>
                <p:nvPr/>
              </p:nvSpPr>
              <p:spPr>
                <a:xfrm>
                  <a:off x="4204122" y="4141688"/>
                  <a:ext cx="33497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9" extrusionOk="0">
                      <a:moveTo>
                        <a:pt x="2427" y="1"/>
                      </a:moveTo>
                      <a:cubicBezTo>
                        <a:pt x="1979" y="1"/>
                        <a:pt x="1522" y="168"/>
                        <a:pt x="1149" y="540"/>
                      </a:cubicBezTo>
                      <a:cubicBezTo>
                        <a:pt x="0" y="1677"/>
                        <a:pt x="811" y="3649"/>
                        <a:pt x="2432" y="3649"/>
                      </a:cubicBezTo>
                      <a:cubicBezTo>
                        <a:pt x="3448" y="3649"/>
                        <a:pt x="4258" y="2826"/>
                        <a:pt x="4258" y="1822"/>
                      </a:cubicBezTo>
                      <a:cubicBezTo>
                        <a:pt x="4258" y="726"/>
                        <a:pt x="3363" y="1"/>
                        <a:pt x="242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9" name="Google Shape;10746;p71">
                  <a:extLst>
                    <a:ext uri="{FF2B5EF4-FFF2-40B4-BE49-F238E27FC236}">
                      <a16:creationId xmlns:a16="http://schemas.microsoft.com/office/drawing/2014/main" id="{D2CFE049-9D3C-177A-5CD6-705DAB0FB3DC}"/>
                    </a:ext>
                  </a:extLst>
                </p:cNvPr>
                <p:cNvSpPr/>
                <p:nvPr/>
              </p:nvSpPr>
              <p:spPr>
                <a:xfrm>
                  <a:off x="4216965" y="4151259"/>
                  <a:ext cx="11042" cy="93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4" h="1195" extrusionOk="0">
                      <a:moveTo>
                        <a:pt x="799" y="0"/>
                      </a:moveTo>
                      <a:cubicBezTo>
                        <a:pt x="266" y="0"/>
                        <a:pt x="0" y="641"/>
                        <a:pt x="375" y="1016"/>
                      </a:cubicBezTo>
                      <a:cubicBezTo>
                        <a:pt x="498" y="1139"/>
                        <a:pt x="650" y="1195"/>
                        <a:pt x="799" y="1195"/>
                      </a:cubicBezTo>
                      <a:cubicBezTo>
                        <a:pt x="1103" y="1195"/>
                        <a:pt x="1395" y="963"/>
                        <a:pt x="1404" y="605"/>
                      </a:cubicBezTo>
                      <a:cubicBezTo>
                        <a:pt x="1404" y="278"/>
                        <a:pt x="1137" y="0"/>
                        <a:pt x="79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2" name="Google Shape;10747;p71">
                <a:extLst>
                  <a:ext uri="{FF2B5EF4-FFF2-40B4-BE49-F238E27FC236}">
                    <a16:creationId xmlns:a16="http://schemas.microsoft.com/office/drawing/2014/main" id="{54CDDA65-FAC4-C576-624D-26D74F26FE9F}"/>
                  </a:ext>
                </a:extLst>
              </p:cNvPr>
              <p:cNvGrpSpPr/>
              <p:nvPr/>
            </p:nvGrpSpPr>
            <p:grpSpPr>
              <a:xfrm>
                <a:off x="4301546" y="4003869"/>
                <a:ext cx="38916" cy="33324"/>
                <a:chOff x="4301546" y="4003869"/>
                <a:chExt cx="38916" cy="33324"/>
              </a:xfrm>
            </p:grpSpPr>
            <p:sp>
              <p:nvSpPr>
                <p:cNvPr id="286" name="Google Shape;10748;p71">
                  <a:extLst>
                    <a:ext uri="{FF2B5EF4-FFF2-40B4-BE49-F238E27FC236}">
                      <a16:creationId xmlns:a16="http://schemas.microsoft.com/office/drawing/2014/main" id="{1CDE2B95-6BD2-B28F-12BE-FE95F57F87E0}"/>
                    </a:ext>
                  </a:extLst>
                </p:cNvPr>
                <p:cNvSpPr/>
                <p:nvPr/>
              </p:nvSpPr>
              <p:spPr>
                <a:xfrm>
                  <a:off x="4301546" y="4003869"/>
                  <a:ext cx="38916" cy="333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8" h="4237" extrusionOk="0">
                      <a:moveTo>
                        <a:pt x="2818" y="1"/>
                      </a:moveTo>
                      <a:cubicBezTo>
                        <a:pt x="2295" y="1"/>
                        <a:pt x="1763" y="196"/>
                        <a:pt x="1331" y="631"/>
                      </a:cubicBezTo>
                      <a:cubicBezTo>
                        <a:pt x="0" y="1962"/>
                        <a:pt x="944" y="4236"/>
                        <a:pt x="2831" y="4236"/>
                      </a:cubicBezTo>
                      <a:cubicBezTo>
                        <a:pt x="3992" y="4236"/>
                        <a:pt x="4948" y="3293"/>
                        <a:pt x="4948" y="2119"/>
                      </a:cubicBezTo>
                      <a:cubicBezTo>
                        <a:pt x="4948" y="845"/>
                        <a:pt x="3905" y="1"/>
                        <a:pt x="281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" name="Google Shape;10749;p71">
                  <a:extLst>
                    <a:ext uri="{FF2B5EF4-FFF2-40B4-BE49-F238E27FC236}">
                      <a16:creationId xmlns:a16="http://schemas.microsoft.com/office/drawing/2014/main" id="{77453F6C-1247-D904-EE38-D1A2E80F8A13}"/>
                    </a:ext>
                  </a:extLst>
                </p:cNvPr>
                <p:cNvSpPr/>
                <p:nvPr/>
              </p:nvSpPr>
              <p:spPr>
                <a:xfrm>
                  <a:off x="4314389" y="4013590"/>
                  <a:ext cx="16469" cy="14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4" h="1780" extrusionOk="0">
                      <a:moveTo>
                        <a:pt x="1220" y="0"/>
                      </a:moveTo>
                      <a:cubicBezTo>
                        <a:pt x="1213" y="0"/>
                        <a:pt x="1205" y="0"/>
                        <a:pt x="1198" y="0"/>
                      </a:cubicBezTo>
                      <a:cubicBezTo>
                        <a:pt x="400" y="0"/>
                        <a:pt x="0" y="956"/>
                        <a:pt x="569" y="1512"/>
                      </a:cubicBezTo>
                      <a:cubicBezTo>
                        <a:pt x="750" y="1697"/>
                        <a:pt x="974" y="1780"/>
                        <a:pt x="1194" y="1780"/>
                      </a:cubicBezTo>
                      <a:cubicBezTo>
                        <a:pt x="1652" y="1780"/>
                        <a:pt x="2093" y="1422"/>
                        <a:pt x="2093" y="883"/>
                      </a:cubicBezTo>
                      <a:cubicBezTo>
                        <a:pt x="2093" y="395"/>
                        <a:pt x="1706" y="0"/>
                        <a:pt x="1220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3" name="Google Shape;10750;p71">
                <a:extLst>
                  <a:ext uri="{FF2B5EF4-FFF2-40B4-BE49-F238E27FC236}">
                    <a16:creationId xmlns:a16="http://schemas.microsoft.com/office/drawing/2014/main" id="{A4DB0948-5B66-03BF-35B4-4270FE20B98C}"/>
                  </a:ext>
                </a:extLst>
              </p:cNvPr>
              <p:cNvGrpSpPr/>
              <p:nvPr/>
            </p:nvGrpSpPr>
            <p:grpSpPr>
              <a:xfrm>
                <a:off x="4210681" y="3924669"/>
                <a:ext cx="36549" cy="31366"/>
                <a:chOff x="4210681" y="3924669"/>
                <a:chExt cx="36549" cy="31366"/>
              </a:xfrm>
            </p:grpSpPr>
            <p:sp>
              <p:nvSpPr>
                <p:cNvPr id="284" name="Google Shape;10751;p71">
                  <a:extLst>
                    <a:ext uri="{FF2B5EF4-FFF2-40B4-BE49-F238E27FC236}">
                      <a16:creationId xmlns:a16="http://schemas.microsoft.com/office/drawing/2014/main" id="{979560B7-2A2E-3978-90B0-5D5C38D35AD5}"/>
                    </a:ext>
                  </a:extLst>
                </p:cNvPr>
                <p:cNvSpPr/>
                <p:nvPr/>
              </p:nvSpPr>
              <p:spPr>
                <a:xfrm>
                  <a:off x="4210681" y="3924669"/>
                  <a:ext cx="36549" cy="31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7" h="3988" extrusionOk="0">
                      <a:moveTo>
                        <a:pt x="2642" y="0"/>
                      </a:moveTo>
                      <a:cubicBezTo>
                        <a:pt x="2152" y="0"/>
                        <a:pt x="1654" y="182"/>
                        <a:pt x="1247" y="589"/>
                      </a:cubicBezTo>
                      <a:cubicBezTo>
                        <a:pt x="1" y="1847"/>
                        <a:pt x="884" y="3988"/>
                        <a:pt x="2662" y="3988"/>
                      </a:cubicBezTo>
                      <a:cubicBezTo>
                        <a:pt x="3751" y="3976"/>
                        <a:pt x="4646" y="3093"/>
                        <a:pt x="4646" y="1992"/>
                      </a:cubicBezTo>
                      <a:cubicBezTo>
                        <a:pt x="4646" y="797"/>
                        <a:pt x="3665" y="0"/>
                        <a:pt x="264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5" name="Google Shape;10752;p71">
                  <a:extLst>
                    <a:ext uri="{FF2B5EF4-FFF2-40B4-BE49-F238E27FC236}">
                      <a16:creationId xmlns:a16="http://schemas.microsoft.com/office/drawing/2014/main" id="{C149A8F8-866B-008B-4E8D-0D28E2ABD390}"/>
                    </a:ext>
                  </a:extLst>
                </p:cNvPr>
                <p:cNvSpPr/>
                <p:nvPr/>
              </p:nvSpPr>
              <p:spPr>
                <a:xfrm>
                  <a:off x="4225625" y="3934335"/>
                  <a:ext cx="11994" cy="119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5" h="1525" extrusionOk="0">
                      <a:moveTo>
                        <a:pt x="762" y="1"/>
                      </a:moveTo>
                      <a:cubicBezTo>
                        <a:pt x="339" y="1"/>
                        <a:pt x="0" y="339"/>
                        <a:pt x="0" y="763"/>
                      </a:cubicBezTo>
                      <a:cubicBezTo>
                        <a:pt x="0" y="1186"/>
                        <a:pt x="339" y="1525"/>
                        <a:pt x="762" y="1525"/>
                      </a:cubicBezTo>
                      <a:cubicBezTo>
                        <a:pt x="1173" y="1525"/>
                        <a:pt x="1524" y="1186"/>
                        <a:pt x="1524" y="763"/>
                      </a:cubicBezTo>
                      <a:cubicBezTo>
                        <a:pt x="1524" y="339"/>
                        <a:pt x="1173" y="1"/>
                        <a:pt x="76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4" name="Google Shape;10753;p71">
                <a:extLst>
                  <a:ext uri="{FF2B5EF4-FFF2-40B4-BE49-F238E27FC236}">
                    <a16:creationId xmlns:a16="http://schemas.microsoft.com/office/drawing/2014/main" id="{29151FA6-9FC8-4754-BCFC-8C61F2ED66DE}"/>
                  </a:ext>
                </a:extLst>
              </p:cNvPr>
              <p:cNvGrpSpPr/>
              <p:nvPr/>
            </p:nvGrpSpPr>
            <p:grpSpPr>
              <a:xfrm>
                <a:off x="3987771" y="3628874"/>
                <a:ext cx="31499" cy="26993"/>
                <a:chOff x="3987771" y="3628874"/>
                <a:chExt cx="31499" cy="26993"/>
              </a:xfrm>
            </p:grpSpPr>
            <p:sp>
              <p:nvSpPr>
                <p:cNvPr id="282" name="Google Shape;10754;p71">
                  <a:extLst>
                    <a:ext uri="{FF2B5EF4-FFF2-40B4-BE49-F238E27FC236}">
                      <a16:creationId xmlns:a16="http://schemas.microsoft.com/office/drawing/2014/main" id="{9921E41F-3C64-EB01-3C93-38DE05D7DDFD}"/>
                    </a:ext>
                  </a:extLst>
                </p:cNvPr>
                <p:cNvSpPr/>
                <p:nvPr/>
              </p:nvSpPr>
              <p:spPr>
                <a:xfrm>
                  <a:off x="3987771" y="3628874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84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32"/>
                        <a:pt x="2299" y="3432"/>
                      </a:cubicBezTo>
                      <a:cubicBezTo>
                        <a:pt x="3242" y="3419"/>
                        <a:pt x="4004" y="2657"/>
                        <a:pt x="4004" y="1714"/>
                      </a:cubicBezTo>
                      <a:cubicBezTo>
                        <a:pt x="4004" y="682"/>
                        <a:pt x="3162" y="0"/>
                        <a:pt x="228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" name="Google Shape;10755;p71">
                  <a:extLst>
                    <a:ext uri="{FF2B5EF4-FFF2-40B4-BE49-F238E27FC236}">
                      <a16:creationId xmlns:a16="http://schemas.microsoft.com/office/drawing/2014/main" id="{7E694A76-4BFA-B535-EAFD-ABCE937B658C}"/>
                    </a:ext>
                  </a:extLst>
                </p:cNvPr>
                <p:cNvSpPr/>
                <p:nvPr/>
              </p:nvSpPr>
              <p:spPr>
                <a:xfrm>
                  <a:off x="4000709" y="3638540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1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9"/>
                        <a:pt x="908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5" name="Google Shape;10756;p71">
                <a:extLst>
                  <a:ext uri="{FF2B5EF4-FFF2-40B4-BE49-F238E27FC236}">
                    <a16:creationId xmlns:a16="http://schemas.microsoft.com/office/drawing/2014/main" id="{47EBEE4A-7EB8-AA1F-6512-0502CE8DE0B4}"/>
                  </a:ext>
                </a:extLst>
              </p:cNvPr>
              <p:cNvGrpSpPr/>
              <p:nvPr/>
            </p:nvGrpSpPr>
            <p:grpSpPr>
              <a:xfrm>
                <a:off x="4087382" y="3775674"/>
                <a:ext cx="31405" cy="26898"/>
                <a:chOff x="4087382" y="3775674"/>
                <a:chExt cx="31405" cy="26898"/>
              </a:xfrm>
            </p:grpSpPr>
            <p:sp>
              <p:nvSpPr>
                <p:cNvPr id="280" name="Google Shape;10757;p71">
                  <a:extLst>
                    <a:ext uri="{FF2B5EF4-FFF2-40B4-BE49-F238E27FC236}">
                      <a16:creationId xmlns:a16="http://schemas.microsoft.com/office/drawing/2014/main" id="{0C1A8598-D076-977C-A17D-9EFE10A0A637}"/>
                    </a:ext>
                  </a:extLst>
                </p:cNvPr>
                <p:cNvSpPr/>
                <p:nvPr/>
              </p:nvSpPr>
              <p:spPr>
                <a:xfrm>
                  <a:off x="4087382" y="3775674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50" y="3420"/>
                        <a:pt x="2275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" name="Google Shape;10758;p71">
                  <a:extLst>
                    <a:ext uri="{FF2B5EF4-FFF2-40B4-BE49-F238E27FC236}">
                      <a16:creationId xmlns:a16="http://schemas.microsoft.com/office/drawing/2014/main" id="{2EF0FF98-5F0F-48CC-8A06-166DA37FB319}"/>
                    </a:ext>
                  </a:extLst>
                </p:cNvPr>
                <p:cNvSpPr/>
                <p:nvPr/>
              </p:nvSpPr>
              <p:spPr>
                <a:xfrm>
                  <a:off x="4101460" y="3785348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5" y="0"/>
                      </a:moveTo>
                      <a:cubicBezTo>
                        <a:pt x="219" y="0"/>
                        <a:pt x="1" y="218"/>
                        <a:pt x="1" y="484"/>
                      </a:cubicBezTo>
                      <a:cubicBezTo>
                        <a:pt x="1" y="750"/>
                        <a:pt x="219" y="968"/>
                        <a:pt x="485" y="968"/>
                      </a:cubicBezTo>
                      <a:cubicBezTo>
                        <a:pt x="751" y="968"/>
                        <a:pt x="969" y="750"/>
                        <a:pt x="969" y="484"/>
                      </a:cubicBezTo>
                      <a:cubicBezTo>
                        <a:pt x="969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6" name="Google Shape;10759;p71">
                <a:extLst>
                  <a:ext uri="{FF2B5EF4-FFF2-40B4-BE49-F238E27FC236}">
                    <a16:creationId xmlns:a16="http://schemas.microsoft.com/office/drawing/2014/main" id="{55EAE1AD-EBDF-C370-4CB8-20DE2219EB2B}"/>
                  </a:ext>
                </a:extLst>
              </p:cNvPr>
              <p:cNvGrpSpPr/>
              <p:nvPr/>
            </p:nvGrpSpPr>
            <p:grpSpPr>
              <a:xfrm>
                <a:off x="4118873" y="3856637"/>
                <a:ext cx="31405" cy="26906"/>
                <a:chOff x="4118873" y="3856637"/>
                <a:chExt cx="31405" cy="26906"/>
              </a:xfrm>
            </p:grpSpPr>
            <p:sp>
              <p:nvSpPr>
                <p:cNvPr id="278" name="Google Shape;10760;p71">
                  <a:extLst>
                    <a:ext uri="{FF2B5EF4-FFF2-40B4-BE49-F238E27FC236}">
                      <a16:creationId xmlns:a16="http://schemas.microsoft.com/office/drawing/2014/main" id="{7565AE97-BFD8-24C0-8F53-E9688B6FAB5C}"/>
                    </a:ext>
                  </a:extLst>
                </p:cNvPr>
                <p:cNvSpPr/>
                <p:nvPr/>
              </p:nvSpPr>
              <p:spPr>
                <a:xfrm>
                  <a:off x="4118873" y="3856637"/>
                  <a:ext cx="31405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1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" name="Google Shape;10761;p71">
                  <a:extLst>
                    <a:ext uri="{FF2B5EF4-FFF2-40B4-BE49-F238E27FC236}">
                      <a16:creationId xmlns:a16="http://schemas.microsoft.com/office/drawing/2014/main" id="{D8706A26-4CBA-F737-DF28-253EC780470F}"/>
                    </a:ext>
                  </a:extLst>
                </p:cNvPr>
                <p:cNvSpPr/>
                <p:nvPr/>
              </p:nvSpPr>
              <p:spPr>
                <a:xfrm>
                  <a:off x="4133046" y="3866310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1"/>
                      </a:moveTo>
                      <a:cubicBezTo>
                        <a:pt x="219" y="1"/>
                        <a:pt x="1" y="218"/>
                        <a:pt x="1" y="484"/>
                      </a:cubicBezTo>
                      <a:cubicBezTo>
                        <a:pt x="1" y="751"/>
                        <a:pt x="219" y="968"/>
                        <a:pt x="485" y="968"/>
                      </a:cubicBezTo>
                      <a:cubicBezTo>
                        <a:pt x="751" y="968"/>
                        <a:pt x="969" y="751"/>
                        <a:pt x="969" y="484"/>
                      </a:cubicBezTo>
                      <a:cubicBezTo>
                        <a:pt x="969" y="218"/>
                        <a:pt x="75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7" name="Google Shape;10762;p71">
                <a:extLst>
                  <a:ext uri="{FF2B5EF4-FFF2-40B4-BE49-F238E27FC236}">
                    <a16:creationId xmlns:a16="http://schemas.microsoft.com/office/drawing/2014/main" id="{BDBA74B5-6A61-8DBE-FCBA-6567BD5E8509}"/>
                  </a:ext>
                </a:extLst>
              </p:cNvPr>
              <p:cNvGrpSpPr/>
              <p:nvPr/>
            </p:nvGrpSpPr>
            <p:grpSpPr>
              <a:xfrm>
                <a:off x="4168541" y="3639523"/>
                <a:ext cx="31499" cy="26906"/>
                <a:chOff x="4168541" y="3639523"/>
                <a:chExt cx="31499" cy="26906"/>
              </a:xfrm>
            </p:grpSpPr>
            <p:sp>
              <p:nvSpPr>
                <p:cNvPr id="276" name="Google Shape;10763;p71">
                  <a:extLst>
                    <a:ext uri="{FF2B5EF4-FFF2-40B4-BE49-F238E27FC236}">
                      <a16:creationId xmlns:a16="http://schemas.microsoft.com/office/drawing/2014/main" id="{DD600F0A-10D4-FE98-E568-FE82C7D655DB}"/>
                    </a:ext>
                  </a:extLst>
                </p:cNvPr>
                <p:cNvSpPr/>
                <p:nvPr/>
              </p:nvSpPr>
              <p:spPr>
                <a:xfrm>
                  <a:off x="4168541" y="3639523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84" y="1"/>
                      </a:moveTo>
                      <a:cubicBezTo>
                        <a:pt x="1865" y="1"/>
                        <a:pt x="1437" y="157"/>
                        <a:pt x="1089" y="505"/>
                      </a:cubicBezTo>
                      <a:cubicBezTo>
                        <a:pt x="0" y="1582"/>
                        <a:pt x="774" y="3420"/>
                        <a:pt x="2298" y="3420"/>
                      </a:cubicBezTo>
                      <a:cubicBezTo>
                        <a:pt x="3242" y="3420"/>
                        <a:pt x="4004" y="2658"/>
                        <a:pt x="4004" y="1715"/>
                      </a:cubicBezTo>
                      <a:cubicBezTo>
                        <a:pt x="4004" y="683"/>
                        <a:pt x="3162" y="1"/>
                        <a:pt x="2284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" name="Google Shape;10764;p71">
                  <a:extLst>
                    <a:ext uri="{FF2B5EF4-FFF2-40B4-BE49-F238E27FC236}">
                      <a16:creationId xmlns:a16="http://schemas.microsoft.com/office/drawing/2014/main" id="{704C5A4C-DB01-3794-4BB5-66394B8F7D3A}"/>
                    </a:ext>
                  </a:extLst>
                </p:cNvPr>
                <p:cNvSpPr/>
                <p:nvPr/>
              </p:nvSpPr>
              <p:spPr>
                <a:xfrm>
                  <a:off x="4182713" y="3649197"/>
                  <a:ext cx="7716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1" h="969" extrusionOk="0">
                      <a:moveTo>
                        <a:pt x="496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51"/>
                        <a:pt x="218" y="968"/>
                        <a:pt x="496" y="968"/>
                      </a:cubicBezTo>
                      <a:cubicBezTo>
                        <a:pt x="763" y="968"/>
                        <a:pt x="980" y="751"/>
                        <a:pt x="980" y="485"/>
                      </a:cubicBezTo>
                      <a:cubicBezTo>
                        <a:pt x="980" y="218"/>
                        <a:pt x="763" y="1"/>
                        <a:pt x="496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8" name="Google Shape;10765;p71">
                <a:extLst>
                  <a:ext uri="{FF2B5EF4-FFF2-40B4-BE49-F238E27FC236}">
                    <a16:creationId xmlns:a16="http://schemas.microsoft.com/office/drawing/2014/main" id="{F0EE937A-0B8D-2172-BCD6-48D72C5933B7}"/>
                  </a:ext>
                </a:extLst>
              </p:cNvPr>
              <p:cNvGrpSpPr/>
              <p:nvPr/>
            </p:nvGrpSpPr>
            <p:grpSpPr>
              <a:xfrm>
                <a:off x="3965789" y="3393545"/>
                <a:ext cx="31405" cy="26945"/>
                <a:chOff x="3965789" y="3393545"/>
                <a:chExt cx="31405" cy="26945"/>
              </a:xfrm>
            </p:grpSpPr>
            <p:sp>
              <p:nvSpPr>
                <p:cNvPr id="274" name="Google Shape;10766;p71">
                  <a:extLst>
                    <a:ext uri="{FF2B5EF4-FFF2-40B4-BE49-F238E27FC236}">
                      <a16:creationId xmlns:a16="http://schemas.microsoft.com/office/drawing/2014/main" id="{22BBCB42-09F5-D1DD-6693-CE0655A7CF89}"/>
                    </a:ext>
                  </a:extLst>
                </p:cNvPr>
                <p:cNvSpPr/>
                <p:nvPr/>
              </p:nvSpPr>
              <p:spPr>
                <a:xfrm>
                  <a:off x="3965789" y="3393545"/>
                  <a:ext cx="31405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6" extrusionOk="0">
                      <a:moveTo>
                        <a:pt x="2273" y="0"/>
                      </a:moveTo>
                      <a:cubicBezTo>
                        <a:pt x="1854" y="0"/>
                        <a:pt x="1426" y="158"/>
                        <a:pt x="1077" y="510"/>
                      </a:cubicBezTo>
                      <a:cubicBezTo>
                        <a:pt x="1" y="1586"/>
                        <a:pt x="763" y="3425"/>
                        <a:pt x="2287" y="3425"/>
                      </a:cubicBezTo>
                      <a:cubicBezTo>
                        <a:pt x="3231" y="3425"/>
                        <a:pt x="3993" y="2663"/>
                        <a:pt x="3993" y="1720"/>
                      </a:cubicBezTo>
                      <a:cubicBezTo>
                        <a:pt x="3993" y="688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" name="Google Shape;10767;p71">
                  <a:extLst>
                    <a:ext uri="{FF2B5EF4-FFF2-40B4-BE49-F238E27FC236}">
                      <a16:creationId xmlns:a16="http://schemas.microsoft.com/office/drawing/2014/main" id="{4C7ADF6E-0860-A550-0A8A-A70472B38BD0}"/>
                    </a:ext>
                  </a:extLst>
                </p:cNvPr>
                <p:cNvSpPr/>
                <p:nvPr/>
              </p:nvSpPr>
              <p:spPr>
                <a:xfrm>
                  <a:off x="3978632" y="3403259"/>
                  <a:ext cx="8950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5" extrusionOk="0">
                      <a:moveTo>
                        <a:pt x="654" y="1"/>
                      </a:moveTo>
                      <a:cubicBezTo>
                        <a:pt x="219" y="1"/>
                        <a:pt x="1" y="509"/>
                        <a:pt x="315" y="823"/>
                      </a:cubicBezTo>
                      <a:cubicBezTo>
                        <a:pt x="413" y="921"/>
                        <a:pt x="533" y="964"/>
                        <a:pt x="651" y="964"/>
                      </a:cubicBezTo>
                      <a:cubicBezTo>
                        <a:pt x="899" y="964"/>
                        <a:pt x="1138" y="772"/>
                        <a:pt x="1138" y="485"/>
                      </a:cubicBezTo>
                      <a:cubicBezTo>
                        <a:pt x="1138" y="206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9" name="Google Shape;10768;p71">
                <a:extLst>
                  <a:ext uri="{FF2B5EF4-FFF2-40B4-BE49-F238E27FC236}">
                    <a16:creationId xmlns:a16="http://schemas.microsoft.com/office/drawing/2014/main" id="{DE113EFA-2587-3BE5-1F2D-FC7EEE897094}"/>
                  </a:ext>
                </a:extLst>
              </p:cNvPr>
              <p:cNvGrpSpPr/>
              <p:nvPr/>
            </p:nvGrpSpPr>
            <p:grpSpPr>
              <a:xfrm>
                <a:off x="3925166" y="3491008"/>
                <a:ext cx="31405" cy="27001"/>
                <a:chOff x="3925166" y="3491008"/>
                <a:chExt cx="31405" cy="27001"/>
              </a:xfrm>
            </p:grpSpPr>
            <p:sp>
              <p:nvSpPr>
                <p:cNvPr id="272" name="Google Shape;10769;p71">
                  <a:extLst>
                    <a:ext uri="{FF2B5EF4-FFF2-40B4-BE49-F238E27FC236}">
                      <a16:creationId xmlns:a16="http://schemas.microsoft.com/office/drawing/2014/main" id="{58086E0E-BCF5-F3FF-BFE2-75D84A6378D7}"/>
                    </a:ext>
                  </a:extLst>
                </p:cNvPr>
                <p:cNvSpPr/>
                <p:nvPr/>
              </p:nvSpPr>
              <p:spPr>
                <a:xfrm>
                  <a:off x="3925166" y="3491008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2"/>
                        <a:pt x="763" y="3432"/>
                        <a:pt x="2287" y="3432"/>
                      </a:cubicBezTo>
                      <a:cubicBezTo>
                        <a:pt x="3230" y="3432"/>
                        <a:pt x="3992" y="2658"/>
                        <a:pt x="3992" y="1715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" name="Google Shape;10770;p71">
                  <a:extLst>
                    <a:ext uri="{FF2B5EF4-FFF2-40B4-BE49-F238E27FC236}">
                      <a16:creationId xmlns:a16="http://schemas.microsoft.com/office/drawing/2014/main" id="{EE6267D0-65DA-4B52-1798-EB09D784AE73}"/>
                    </a:ext>
                  </a:extLst>
                </p:cNvPr>
                <p:cNvSpPr/>
                <p:nvPr/>
              </p:nvSpPr>
              <p:spPr>
                <a:xfrm>
                  <a:off x="3939339" y="3500682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1"/>
                      </a:moveTo>
                      <a:cubicBezTo>
                        <a:pt x="219" y="1"/>
                        <a:pt x="1" y="218"/>
                        <a:pt x="1" y="485"/>
                      </a:cubicBezTo>
                      <a:cubicBezTo>
                        <a:pt x="1" y="751"/>
                        <a:pt x="219" y="968"/>
                        <a:pt x="485" y="968"/>
                      </a:cubicBezTo>
                      <a:cubicBezTo>
                        <a:pt x="751" y="968"/>
                        <a:pt x="969" y="751"/>
                        <a:pt x="969" y="485"/>
                      </a:cubicBezTo>
                      <a:cubicBezTo>
                        <a:pt x="969" y="218"/>
                        <a:pt x="75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0" name="Google Shape;10771;p71">
                <a:extLst>
                  <a:ext uri="{FF2B5EF4-FFF2-40B4-BE49-F238E27FC236}">
                    <a16:creationId xmlns:a16="http://schemas.microsoft.com/office/drawing/2014/main" id="{BDDBABE4-6DAC-ED4C-CB0B-2B3F514B5920}"/>
                  </a:ext>
                </a:extLst>
              </p:cNvPr>
              <p:cNvGrpSpPr/>
              <p:nvPr/>
            </p:nvGrpSpPr>
            <p:grpSpPr>
              <a:xfrm>
                <a:off x="3682845" y="3340976"/>
                <a:ext cx="31397" cy="26898"/>
                <a:chOff x="3682845" y="3340976"/>
                <a:chExt cx="31397" cy="26898"/>
              </a:xfrm>
            </p:grpSpPr>
            <p:sp>
              <p:nvSpPr>
                <p:cNvPr id="270" name="Google Shape;10772;p71">
                  <a:extLst>
                    <a:ext uri="{FF2B5EF4-FFF2-40B4-BE49-F238E27FC236}">
                      <a16:creationId xmlns:a16="http://schemas.microsoft.com/office/drawing/2014/main" id="{DC741F79-99C1-5F84-E189-67E002C4A350}"/>
                    </a:ext>
                  </a:extLst>
                </p:cNvPr>
                <p:cNvSpPr/>
                <p:nvPr/>
              </p:nvSpPr>
              <p:spPr>
                <a:xfrm>
                  <a:off x="3682845" y="3340976"/>
                  <a:ext cx="31397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2" h="3420" extrusionOk="0">
                      <a:moveTo>
                        <a:pt x="2272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0"/>
                        <a:pt x="227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" name="Google Shape;10773;p71">
                  <a:extLst>
                    <a:ext uri="{FF2B5EF4-FFF2-40B4-BE49-F238E27FC236}">
                      <a16:creationId xmlns:a16="http://schemas.microsoft.com/office/drawing/2014/main" id="{3B687EAF-EEF1-5900-E5B8-01318FB6FAE2}"/>
                    </a:ext>
                  </a:extLst>
                </p:cNvPr>
                <p:cNvSpPr/>
                <p:nvPr/>
              </p:nvSpPr>
              <p:spPr>
                <a:xfrm>
                  <a:off x="3695783" y="3350650"/>
                  <a:ext cx="8856" cy="7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2" extrusionOk="0">
                      <a:moveTo>
                        <a:pt x="641" y="0"/>
                      </a:moveTo>
                      <a:cubicBezTo>
                        <a:pt x="206" y="0"/>
                        <a:pt x="0" y="520"/>
                        <a:pt x="303" y="823"/>
                      </a:cubicBezTo>
                      <a:cubicBezTo>
                        <a:pt x="401" y="926"/>
                        <a:pt x="524" y="972"/>
                        <a:pt x="643" y="972"/>
                      </a:cubicBezTo>
                      <a:cubicBezTo>
                        <a:pt x="890" y="972"/>
                        <a:pt x="1125" y="777"/>
                        <a:pt x="1125" y="484"/>
                      </a:cubicBezTo>
                      <a:cubicBezTo>
                        <a:pt x="1125" y="218"/>
                        <a:pt x="907" y="0"/>
                        <a:pt x="64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1" name="Google Shape;10774;p71">
                <a:extLst>
                  <a:ext uri="{FF2B5EF4-FFF2-40B4-BE49-F238E27FC236}">
                    <a16:creationId xmlns:a16="http://schemas.microsoft.com/office/drawing/2014/main" id="{09BCA34A-E836-71B2-7917-565000214D2E}"/>
                  </a:ext>
                </a:extLst>
              </p:cNvPr>
              <p:cNvGrpSpPr/>
              <p:nvPr/>
            </p:nvGrpSpPr>
            <p:grpSpPr>
              <a:xfrm>
                <a:off x="3795393" y="3353725"/>
                <a:ext cx="31499" cy="26993"/>
                <a:chOff x="3795393" y="3353725"/>
                <a:chExt cx="31499" cy="26993"/>
              </a:xfrm>
            </p:grpSpPr>
            <p:sp>
              <p:nvSpPr>
                <p:cNvPr id="268" name="Google Shape;10775;p71">
                  <a:extLst>
                    <a:ext uri="{FF2B5EF4-FFF2-40B4-BE49-F238E27FC236}">
                      <a16:creationId xmlns:a16="http://schemas.microsoft.com/office/drawing/2014/main" id="{8EDC247C-DFE9-A68C-ACB8-6EA8AC028B0B}"/>
                    </a:ext>
                  </a:extLst>
                </p:cNvPr>
                <p:cNvSpPr/>
                <p:nvPr/>
              </p:nvSpPr>
              <p:spPr>
                <a:xfrm>
                  <a:off x="3795393" y="3353725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5" y="3432"/>
                        <a:pt x="2299" y="3432"/>
                      </a:cubicBezTo>
                      <a:cubicBezTo>
                        <a:pt x="3242" y="3432"/>
                        <a:pt x="4005" y="2658"/>
                        <a:pt x="4005" y="1714"/>
                      </a:cubicBezTo>
                      <a:cubicBezTo>
                        <a:pt x="4005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" name="Google Shape;10776;p71">
                  <a:extLst>
                    <a:ext uri="{FF2B5EF4-FFF2-40B4-BE49-F238E27FC236}">
                      <a16:creationId xmlns:a16="http://schemas.microsoft.com/office/drawing/2014/main" id="{FAFCA686-FBEE-3715-5518-DC7BEA708FE8}"/>
                    </a:ext>
                  </a:extLst>
                </p:cNvPr>
                <p:cNvSpPr/>
                <p:nvPr/>
              </p:nvSpPr>
              <p:spPr>
                <a:xfrm>
                  <a:off x="3809668" y="3363399"/>
                  <a:ext cx="7613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8" extrusionOk="0">
                      <a:moveTo>
                        <a:pt x="484" y="0"/>
                      </a:moveTo>
                      <a:cubicBezTo>
                        <a:pt x="206" y="0"/>
                        <a:pt x="0" y="218"/>
                        <a:pt x="0" y="484"/>
                      </a:cubicBezTo>
                      <a:cubicBezTo>
                        <a:pt x="0" y="750"/>
                        <a:pt x="206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2" name="Google Shape;10777;p71">
                <a:extLst>
                  <a:ext uri="{FF2B5EF4-FFF2-40B4-BE49-F238E27FC236}">
                    <a16:creationId xmlns:a16="http://schemas.microsoft.com/office/drawing/2014/main" id="{5D6CEBAB-805F-410D-D4A3-F0F82795ED8E}"/>
                  </a:ext>
                </a:extLst>
              </p:cNvPr>
              <p:cNvGrpSpPr/>
              <p:nvPr/>
            </p:nvGrpSpPr>
            <p:grpSpPr>
              <a:xfrm>
                <a:off x="4176909" y="4363221"/>
                <a:ext cx="38924" cy="33316"/>
                <a:chOff x="4176909" y="4363221"/>
                <a:chExt cx="38924" cy="33316"/>
              </a:xfrm>
            </p:grpSpPr>
            <p:sp>
              <p:nvSpPr>
                <p:cNvPr id="266" name="Google Shape;10778;p71">
                  <a:extLst>
                    <a:ext uri="{FF2B5EF4-FFF2-40B4-BE49-F238E27FC236}">
                      <a16:creationId xmlns:a16="http://schemas.microsoft.com/office/drawing/2014/main" id="{63BDD3F2-3A55-463D-5538-64F36AEC1E3E}"/>
                    </a:ext>
                  </a:extLst>
                </p:cNvPr>
                <p:cNvSpPr/>
                <p:nvPr/>
              </p:nvSpPr>
              <p:spPr>
                <a:xfrm>
                  <a:off x="4176909" y="4363221"/>
                  <a:ext cx="38924" cy="333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9" h="4236" extrusionOk="0">
                      <a:moveTo>
                        <a:pt x="2823" y="0"/>
                      </a:moveTo>
                      <a:cubicBezTo>
                        <a:pt x="2301" y="0"/>
                        <a:pt x="1767" y="195"/>
                        <a:pt x="1331" y="631"/>
                      </a:cubicBezTo>
                      <a:cubicBezTo>
                        <a:pt x="1" y="1961"/>
                        <a:pt x="944" y="4236"/>
                        <a:pt x="2831" y="4236"/>
                      </a:cubicBezTo>
                      <a:cubicBezTo>
                        <a:pt x="4005" y="4236"/>
                        <a:pt x="4948" y="3292"/>
                        <a:pt x="4948" y="2119"/>
                      </a:cubicBezTo>
                      <a:cubicBezTo>
                        <a:pt x="4948" y="844"/>
                        <a:pt x="3911" y="0"/>
                        <a:pt x="282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7" name="Google Shape;10779;p71">
                  <a:extLst>
                    <a:ext uri="{FF2B5EF4-FFF2-40B4-BE49-F238E27FC236}">
                      <a16:creationId xmlns:a16="http://schemas.microsoft.com/office/drawing/2014/main" id="{C0C70199-D9B0-6D40-A88E-86B001A1B669}"/>
                    </a:ext>
                  </a:extLst>
                </p:cNvPr>
                <p:cNvSpPr/>
                <p:nvPr/>
              </p:nvSpPr>
              <p:spPr>
                <a:xfrm>
                  <a:off x="4192230" y="4372934"/>
                  <a:ext cx="13897" cy="13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7" h="1779" extrusionOk="0">
                      <a:moveTo>
                        <a:pt x="883" y="1"/>
                      </a:moveTo>
                      <a:cubicBezTo>
                        <a:pt x="399" y="1"/>
                        <a:pt x="0" y="400"/>
                        <a:pt x="0" y="896"/>
                      </a:cubicBezTo>
                      <a:cubicBezTo>
                        <a:pt x="0" y="1380"/>
                        <a:pt x="399" y="1779"/>
                        <a:pt x="883" y="1779"/>
                      </a:cubicBezTo>
                      <a:cubicBezTo>
                        <a:pt x="1379" y="1779"/>
                        <a:pt x="1766" y="1380"/>
                        <a:pt x="1766" y="896"/>
                      </a:cubicBezTo>
                      <a:cubicBezTo>
                        <a:pt x="1766" y="400"/>
                        <a:pt x="1379" y="1"/>
                        <a:pt x="88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3" name="Google Shape;10780;p71">
                <a:extLst>
                  <a:ext uri="{FF2B5EF4-FFF2-40B4-BE49-F238E27FC236}">
                    <a16:creationId xmlns:a16="http://schemas.microsoft.com/office/drawing/2014/main" id="{4EEC4D1A-5CF7-850A-203A-ED71B88F4AAC}"/>
                  </a:ext>
                </a:extLst>
              </p:cNvPr>
              <p:cNvGrpSpPr/>
              <p:nvPr/>
            </p:nvGrpSpPr>
            <p:grpSpPr>
              <a:xfrm>
                <a:off x="4226191" y="4007660"/>
                <a:ext cx="33560" cy="28770"/>
                <a:chOff x="4226191" y="4007660"/>
                <a:chExt cx="33560" cy="28770"/>
              </a:xfrm>
            </p:grpSpPr>
            <p:sp>
              <p:nvSpPr>
                <p:cNvPr id="264" name="Google Shape;10781;p71">
                  <a:extLst>
                    <a:ext uri="{FF2B5EF4-FFF2-40B4-BE49-F238E27FC236}">
                      <a16:creationId xmlns:a16="http://schemas.microsoft.com/office/drawing/2014/main" id="{76962F78-BCB5-1B82-1310-811526587D3C}"/>
                    </a:ext>
                  </a:extLst>
                </p:cNvPr>
                <p:cNvSpPr/>
                <p:nvPr/>
              </p:nvSpPr>
              <p:spPr>
                <a:xfrm>
                  <a:off x="4226191" y="4007660"/>
                  <a:ext cx="33560" cy="2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7" h="3658" extrusionOk="0">
                      <a:moveTo>
                        <a:pt x="2427" y="1"/>
                      </a:moveTo>
                      <a:cubicBezTo>
                        <a:pt x="1980" y="1"/>
                        <a:pt x="1524" y="167"/>
                        <a:pt x="1150" y="537"/>
                      </a:cubicBezTo>
                      <a:cubicBezTo>
                        <a:pt x="1" y="1686"/>
                        <a:pt x="811" y="3645"/>
                        <a:pt x="2444" y="3658"/>
                      </a:cubicBezTo>
                      <a:cubicBezTo>
                        <a:pt x="3436" y="3645"/>
                        <a:pt x="4259" y="2835"/>
                        <a:pt x="4259" y="1843"/>
                      </a:cubicBezTo>
                      <a:cubicBezTo>
                        <a:pt x="4267" y="736"/>
                        <a:pt x="3369" y="1"/>
                        <a:pt x="242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5" name="Google Shape;10782;p71">
                  <a:extLst>
                    <a:ext uri="{FF2B5EF4-FFF2-40B4-BE49-F238E27FC236}">
                      <a16:creationId xmlns:a16="http://schemas.microsoft.com/office/drawing/2014/main" id="{8F94CA52-5678-EDCD-31A1-7E3B6DC61114}"/>
                    </a:ext>
                  </a:extLst>
                </p:cNvPr>
                <p:cNvSpPr/>
                <p:nvPr/>
              </p:nvSpPr>
              <p:spPr>
                <a:xfrm>
                  <a:off x="4239129" y="4017397"/>
                  <a:ext cx="10948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2" h="1193" extrusionOk="0">
                      <a:moveTo>
                        <a:pt x="787" y="0"/>
                      </a:moveTo>
                      <a:cubicBezTo>
                        <a:pt x="267" y="0"/>
                        <a:pt x="1" y="641"/>
                        <a:pt x="376" y="1016"/>
                      </a:cubicBezTo>
                      <a:cubicBezTo>
                        <a:pt x="497" y="1138"/>
                        <a:pt x="647" y="1192"/>
                        <a:pt x="794" y="1192"/>
                      </a:cubicBezTo>
                      <a:cubicBezTo>
                        <a:pt x="1099" y="1192"/>
                        <a:pt x="1392" y="957"/>
                        <a:pt x="1392" y="605"/>
                      </a:cubicBezTo>
                      <a:cubicBezTo>
                        <a:pt x="1392" y="266"/>
                        <a:pt x="1126" y="0"/>
                        <a:pt x="787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4" name="Google Shape;10783;p71">
                <a:extLst>
                  <a:ext uri="{FF2B5EF4-FFF2-40B4-BE49-F238E27FC236}">
                    <a16:creationId xmlns:a16="http://schemas.microsoft.com/office/drawing/2014/main" id="{1A6A875C-28E4-4EFB-FAD9-28FD5323D791}"/>
                  </a:ext>
                </a:extLst>
              </p:cNvPr>
              <p:cNvGrpSpPr/>
              <p:nvPr/>
            </p:nvGrpSpPr>
            <p:grpSpPr>
              <a:xfrm>
                <a:off x="3597785" y="3377045"/>
                <a:ext cx="33591" cy="28699"/>
                <a:chOff x="3597785" y="3377045"/>
                <a:chExt cx="33591" cy="28699"/>
              </a:xfrm>
            </p:grpSpPr>
            <p:sp>
              <p:nvSpPr>
                <p:cNvPr id="262" name="Google Shape;10784;p71">
                  <a:extLst>
                    <a:ext uri="{FF2B5EF4-FFF2-40B4-BE49-F238E27FC236}">
                      <a16:creationId xmlns:a16="http://schemas.microsoft.com/office/drawing/2014/main" id="{47480150-B578-E68E-FFD0-32C8B2497E88}"/>
                    </a:ext>
                  </a:extLst>
                </p:cNvPr>
                <p:cNvSpPr/>
                <p:nvPr/>
              </p:nvSpPr>
              <p:spPr>
                <a:xfrm>
                  <a:off x="3597785" y="3377045"/>
                  <a:ext cx="33591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49" extrusionOk="0">
                      <a:moveTo>
                        <a:pt x="2428" y="0"/>
                      </a:moveTo>
                      <a:cubicBezTo>
                        <a:pt x="1979" y="0"/>
                        <a:pt x="1522" y="167"/>
                        <a:pt x="1150" y="539"/>
                      </a:cubicBezTo>
                      <a:cubicBezTo>
                        <a:pt x="0" y="1676"/>
                        <a:pt x="811" y="3648"/>
                        <a:pt x="2444" y="3648"/>
                      </a:cubicBezTo>
                      <a:cubicBezTo>
                        <a:pt x="3448" y="3648"/>
                        <a:pt x="4259" y="2826"/>
                        <a:pt x="4271" y="1822"/>
                      </a:cubicBezTo>
                      <a:cubicBezTo>
                        <a:pt x="4262" y="726"/>
                        <a:pt x="3364" y="0"/>
                        <a:pt x="242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3" name="Google Shape;10785;p71">
                  <a:extLst>
                    <a:ext uri="{FF2B5EF4-FFF2-40B4-BE49-F238E27FC236}">
                      <a16:creationId xmlns:a16="http://schemas.microsoft.com/office/drawing/2014/main" id="{DD7D9750-DDE9-BD70-6062-140E788AE092}"/>
                    </a:ext>
                  </a:extLst>
                </p:cNvPr>
                <p:cNvSpPr/>
                <p:nvPr/>
              </p:nvSpPr>
              <p:spPr>
                <a:xfrm>
                  <a:off x="3612343" y="3386703"/>
                  <a:ext cx="9328" cy="9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187" extrusionOk="0">
                      <a:moveTo>
                        <a:pt x="593" y="1"/>
                      </a:moveTo>
                      <a:cubicBezTo>
                        <a:pt x="266" y="1"/>
                        <a:pt x="0" y="267"/>
                        <a:pt x="0" y="594"/>
                      </a:cubicBezTo>
                      <a:cubicBezTo>
                        <a:pt x="0" y="920"/>
                        <a:pt x="266" y="1186"/>
                        <a:pt x="593" y="1186"/>
                      </a:cubicBezTo>
                      <a:cubicBezTo>
                        <a:pt x="920" y="1186"/>
                        <a:pt x="1186" y="920"/>
                        <a:pt x="1186" y="594"/>
                      </a:cubicBezTo>
                      <a:cubicBezTo>
                        <a:pt x="1186" y="267"/>
                        <a:pt x="920" y="1"/>
                        <a:pt x="59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5" name="Google Shape;10786;p71">
                <a:extLst>
                  <a:ext uri="{FF2B5EF4-FFF2-40B4-BE49-F238E27FC236}">
                    <a16:creationId xmlns:a16="http://schemas.microsoft.com/office/drawing/2014/main" id="{EEC9252C-1729-0C8E-140B-E8A399271DCA}"/>
                  </a:ext>
                </a:extLst>
              </p:cNvPr>
              <p:cNvGrpSpPr/>
              <p:nvPr/>
            </p:nvGrpSpPr>
            <p:grpSpPr>
              <a:xfrm>
                <a:off x="3887870" y="3669796"/>
                <a:ext cx="33591" cy="28692"/>
                <a:chOff x="3887870" y="3669796"/>
                <a:chExt cx="33591" cy="28692"/>
              </a:xfrm>
            </p:grpSpPr>
            <p:sp>
              <p:nvSpPr>
                <p:cNvPr id="260" name="Google Shape;10787;p71">
                  <a:extLst>
                    <a:ext uri="{FF2B5EF4-FFF2-40B4-BE49-F238E27FC236}">
                      <a16:creationId xmlns:a16="http://schemas.microsoft.com/office/drawing/2014/main" id="{64F6658F-410C-E73C-5786-9DBDBC56D7A4}"/>
                    </a:ext>
                  </a:extLst>
                </p:cNvPr>
                <p:cNvSpPr/>
                <p:nvPr/>
              </p:nvSpPr>
              <p:spPr>
                <a:xfrm>
                  <a:off x="3887870" y="3669796"/>
                  <a:ext cx="33591" cy="28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48" extrusionOk="0">
                      <a:moveTo>
                        <a:pt x="2431" y="0"/>
                      </a:moveTo>
                      <a:cubicBezTo>
                        <a:pt x="1981" y="0"/>
                        <a:pt x="1522" y="167"/>
                        <a:pt x="1150" y="539"/>
                      </a:cubicBezTo>
                      <a:cubicBezTo>
                        <a:pt x="1" y="1676"/>
                        <a:pt x="823" y="3648"/>
                        <a:pt x="2444" y="3648"/>
                      </a:cubicBezTo>
                      <a:cubicBezTo>
                        <a:pt x="3448" y="3648"/>
                        <a:pt x="4271" y="2825"/>
                        <a:pt x="4271" y="1821"/>
                      </a:cubicBezTo>
                      <a:cubicBezTo>
                        <a:pt x="4271" y="725"/>
                        <a:pt x="3370" y="0"/>
                        <a:pt x="243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1" name="Google Shape;10788;p71">
                  <a:extLst>
                    <a:ext uri="{FF2B5EF4-FFF2-40B4-BE49-F238E27FC236}">
                      <a16:creationId xmlns:a16="http://schemas.microsoft.com/office/drawing/2014/main" id="{00FDF794-9E5F-709A-6DA9-725E5888174C}"/>
                    </a:ext>
                  </a:extLst>
                </p:cNvPr>
                <p:cNvSpPr/>
                <p:nvPr/>
              </p:nvSpPr>
              <p:spPr>
                <a:xfrm>
                  <a:off x="3902428" y="3679454"/>
                  <a:ext cx="9422" cy="9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8" h="1186" extrusionOk="0">
                      <a:moveTo>
                        <a:pt x="593" y="1"/>
                      </a:moveTo>
                      <a:cubicBezTo>
                        <a:pt x="266" y="1"/>
                        <a:pt x="0" y="267"/>
                        <a:pt x="0" y="593"/>
                      </a:cubicBezTo>
                      <a:cubicBezTo>
                        <a:pt x="0" y="920"/>
                        <a:pt x="266" y="1186"/>
                        <a:pt x="593" y="1186"/>
                      </a:cubicBezTo>
                      <a:cubicBezTo>
                        <a:pt x="932" y="1186"/>
                        <a:pt x="1198" y="920"/>
                        <a:pt x="1198" y="593"/>
                      </a:cubicBezTo>
                      <a:cubicBezTo>
                        <a:pt x="1198" y="267"/>
                        <a:pt x="932" y="1"/>
                        <a:pt x="59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6" name="Google Shape;10789;p71">
                <a:extLst>
                  <a:ext uri="{FF2B5EF4-FFF2-40B4-BE49-F238E27FC236}">
                    <a16:creationId xmlns:a16="http://schemas.microsoft.com/office/drawing/2014/main" id="{1D9F21E5-824E-05A6-F84C-9103CAD29AB5}"/>
                  </a:ext>
                </a:extLst>
              </p:cNvPr>
              <p:cNvGrpSpPr/>
              <p:nvPr/>
            </p:nvGrpSpPr>
            <p:grpSpPr>
              <a:xfrm>
                <a:off x="3818320" y="3481625"/>
                <a:ext cx="33497" cy="28770"/>
                <a:chOff x="3818320" y="3481625"/>
                <a:chExt cx="33497" cy="28770"/>
              </a:xfrm>
            </p:grpSpPr>
            <p:sp>
              <p:nvSpPr>
                <p:cNvPr id="258" name="Google Shape;10790;p71">
                  <a:extLst>
                    <a:ext uri="{FF2B5EF4-FFF2-40B4-BE49-F238E27FC236}">
                      <a16:creationId xmlns:a16="http://schemas.microsoft.com/office/drawing/2014/main" id="{15D72921-45B0-7B7F-6A60-98AAF639D668}"/>
                    </a:ext>
                  </a:extLst>
                </p:cNvPr>
                <p:cNvSpPr/>
                <p:nvPr/>
              </p:nvSpPr>
              <p:spPr>
                <a:xfrm>
                  <a:off x="3818320" y="3481625"/>
                  <a:ext cx="33497" cy="2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58" extrusionOk="0">
                      <a:moveTo>
                        <a:pt x="2421" y="1"/>
                      </a:moveTo>
                      <a:cubicBezTo>
                        <a:pt x="1975" y="1"/>
                        <a:pt x="1520" y="166"/>
                        <a:pt x="1150" y="537"/>
                      </a:cubicBezTo>
                      <a:cubicBezTo>
                        <a:pt x="1" y="1686"/>
                        <a:pt x="811" y="3658"/>
                        <a:pt x="2432" y="3658"/>
                      </a:cubicBezTo>
                      <a:cubicBezTo>
                        <a:pt x="3448" y="3658"/>
                        <a:pt x="4259" y="2835"/>
                        <a:pt x="4259" y="1831"/>
                      </a:cubicBezTo>
                      <a:cubicBezTo>
                        <a:pt x="4259" y="732"/>
                        <a:pt x="3359" y="1"/>
                        <a:pt x="242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9" name="Google Shape;10791;p71">
                  <a:extLst>
                    <a:ext uri="{FF2B5EF4-FFF2-40B4-BE49-F238E27FC236}">
                      <a16:creationId xmlns:a16="http://schemas.microsoft.com/office/drawing/2014/main" id="{6C350FD8-CFCC-0B45-FFE7-619023FA035C}"/>
                    </a:ext>
                  </a:extLst>
                </p:cNvPr>
                <p:cNvSpPr/>
                <p:nvPr/>
              </p:nvSpPr>
              <p:spPr>
                <a:xfrm>
                  <a:off x="3831258" y="3491362"/>
                  <a:ext cx="10956" cy="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3" h="1192" extrusionOk="0">
                      <a:moveTo>
                        <a:pt x="787" y="0"/>
                      </a:moveTo>
                      <a:cubicBezTo>
                        <a:pt x="267" y="0"/>
                        <a:pt x="1" y="641"/>
                        <a:pt x="376" y="1016"/>
                      </a:cubicBezTo>
                      <a:cubicBezTo>
                        <a:pt x="497" y="1137"/>
                        <a:pt x="646" y="1192"/>
                        <a:pt x="792" y="1192"/>
                      </a:cubicBezTo>
                      <a:cubicBezTo>
                        <a:pt x="1098" y="1192"/>
                        <a:pt x="1392" y="953"/>
                        <a:pt x="1392" y="593"/>
                      </a:cubicBezTo>
                      <a:cubicBezTo>
                        <a:pt x="1392" y="266"/>
                        <a:pt x="1126" y="0"/>
                        <a:pt x="787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7" name="Google Shape;10792;p71">
                <a:extLst>
                  <a:ext uri="{FF2B5EF4-FFF2-40B4-BE49-F238E27FC236}">
                    <a16:creationId xmlns:a16="http://schemas.microsoft.com/office/drawing/2014/main" id="{C1133C1F-09D6-1562-5836-783B801128E1}"/>
                  </a:ext>
                </a:extLst>
              </p:cNvPr>
              <p:cNvGrpSpPr/>
              <p:nvPr/>
            </p:nvGrpSpPr>
            <p:grpSpPr>
              <a:xfrm>
                <a:off x="4278139" y="4120948"/>
                <a:ext cx="37492" cy="32129"/>
                <a:chOff x="4278139" y="4120948"/>
                <a:chExt cx="37492" cy="32129"/>
              </a:xfrm>
            </p:grpSpPr>
            <p:sp>
              <p:nvSpPr>
                <p:cNvPr id="256" name="Google Shape;10793;p71">
                  <a:extLst>
                    <a:ext uri="{FF2B5EF4-FFF2-40B4-BE49-F238E27FC236}">
                      <a16:creationId xmlns:a16="http://schemas.microsoft.com/office/drawing/2014/main" id="{FC37BBD1-551F-E91B-7D55-773523417902}"/>
                    </a:ext>
                  </a:extLst>
                </p:cNvPr>
                <p:cNvSpPr/>
                <p:nvPr/>
              </p:nvSpPr>
              <p:spPr>
                <a:xfrm>
                  <a:off x="4278139" y="4120948"/>
                  <a:ext cx="37492" cy="321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67" h="4085" extrusionOk="0">
                      <a:moveTo>
                        <a:pt x="2708" y="0"/>
                      </a:moveTo>
                      <a:cubicBezTo>
                        <a:pt x="2207" y="0"/>
                        <a:pt x="1697" y="186"/>
                        <a:pt x="1283" y="600"/>
                      </a:cubicBezTo>
                      <a:cubicBezTo>
                        <a:pt x="1" y="1895"/>
                        <a:pt x="908" y="4084"/>
                        <a:pt x="2722" y="4084"/>
                      </a:cubicBezTo>
                      <a:cubicBezTo>
                        <a:pt x="3847" y="4084"/>
                        <a:pt x="4755" y="3177"/>
                        <a:pt x="4767" y="2052"/>
                      </a:cubicBezTo>
                      <a:cubicBezTo>
                        <a:pt x="4767" y="815"/>
                        <a:pt x="3758" y="0"/>
                        <a:pt x="270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" name="Google Shape;10794;p71">
                  <a:extLst>
                    <a:ext uri="{FF2B5EF4-FFF2-40B4-BE49-F238E27FC236}">
                      <a16:creationId xmlns:a16="http://schemas.microsoft.com/office/drawing/2014/main" id="{22BC4777-E844-27AF-4874-393AB78817F2}"/>
                    </a:ext>
                  </a:extLst>
                </p:cNvPr>
                <p:cNvSpPr/>
                <p:nvPr/>
              </p:nvSpPr>
              <p:spPr>
                <a:xfrm>
                  <a:off x="4290983" y="4130614"/>
                  <a:ext cx="14943" cy="128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0" h="1629" extrusionOk="0">
                      <a:moveTo>
                        <a:pt x="1089" y="0"/>
                      </a:moveTo>
                      <a:cubicBezTo>
                        <a:pt x="363" y="0"/>
                        <a:pt x="1" y="883"/>
                        <a:pt x="509" y="1391"/>
                      </a:cubicBezTo>
                      <a:cubicBezTo>
                        <a:pt x="673" y="1555"/>
                        <a:pt x="876" y="1629"/>
                        <a:pt x="1076" y="1629"/>
                      </a:cubicBezTo>
                      <a:cubicBezTo>
                        <a:pt x="1495" y="1629"/>
                        <a:pt x="1900" y="1306"/>
                        <a:pt x="1900" y="823"/>
                      </a:cubicBezTo>
                      <a:cubicBezTo>
                        <a:pt x="1900" y="363"/>
                        <a:pt x="1537" y="0"/>
                        <a:pt x="108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8" name="Google Shape;10795;p71">
                <a:extLst>
                  <a:ext uri="{FF2B5EF4-FFF2-40B4-BE49-F238E27FC236}">
                    <a16:creationId xmlns:a16="http://schemas.microsoft.com/office/drawing/2014/main" id="{5709A381-B089-D367-7B29-6B9D25A3BEBF}"/>
                  </a:ext>
                </a:extLst>
              </p:cNvPr>
              <p:cNvGrpSpPr/>
              <p:nvPr/>
            </p:nvGrpSpPr>
            <p:grpSpPr>
              <a:xfrm>
                <a:off x="4419898" y="3977388"/>
                <a:ext cx="33497" cy="28692"/>
                <a:chOff x="4419898" y="3977388"/>
                <a:chExt cx="33497" cy="28692"/>
              </a:xfrm>
            </p:grpSpPr>
            <p:sp>
              <p:nvSpPr>
                <p:cNvPr id="254" name="Google Shape;10796;p71">
                  <a:extLst>
                    <a:ext uri="{FF2B5EF4-FFF2-40B4-BE49-F238E27FC236}">
                      <a16:creationId xmlns:a16="http://schemas.microsoft.com/office/drawing/2014/main" id="{B6960FD0-CCCC-93E2-8715-B18F250DD921}"/>
                    </a:ext>
                  </a:extLst>
                </p:cNvPr>
                <p:cNvSpPr/>
                <p:nvPr/>
              </p:nvSpPr>
              <p:spPr>
                <a:xfrm>
                  <a:off x="4419898" y="3977388"/>
                  <a:ext cx="33497" cy="28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8" extrusionOk="0">
                      <a:moveTo>
                        <a:pt x="2426" y="0"/>
                      </a:moveTo>
                      <a:cubicBezTo>
                        <a:pt x="1979" y="0"/>
                        <a:pt x="1522" y="167"/>
                        <a:pt x="1150" y="539"/>
                      </a:cubicBezTo>
                      <a:cubicBezTo>
                        <a:pt x="1" y="1688"/>
                        <a:pt x="811" y="3648"/>
                        <a:pt x="2432" y="3648"/>
                      </a:cubicBezTo>
                      <a:cubicBezTo>
                        <a:pt x="3448" y="3648"/>
                        <a:pt x="4259" y="2837"/>
                        <a:pt x="4259" y="1833"/>
                      </a:cubicBezTo>
                      <a:cubicBezTo>
                        <a:pt x="4259" y="729"/>
                        <a:pt x="3362" y="0"/>
                        <a:pt x="242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5" name="Google Shape;10797;p71">
                  <a:extLst>
                    <a:ext uri="{FF2B5EF4-FFF2-40B4-BE49-F238E27FC236}">
                      <a16:creationId xmlns:a16="http://schemas.microsoft.com/office/drawing/2014/main" id="{8D01DD4C-93AA-4B27-0DC9-E416573FEEC1}"/>
                    </a:ext>
                  </a:extLst>
                </p:cNvPr>
                <p:cNvSpPr/>
                <p:nvPr/>
              </p:nvSpPr>
              <p:spPr>
                <a:xfrm>
                  <a:off x="4432742" y="3987046"/>
                  <a:ext cx="11042" cy="93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4" h="1195" extrusionOk="0">
                      <a:moveTo>
                        <a:pt x="799" y="0"/>
                      </a:moveTo>
                      <a:cubicBezTo>
                        <a:pt x="267" y="0"/>
                        <a:pt x="1" y="641"/>
                        <a:pt x="376" y="1016"/>
                      </a:cubicBezTo>
                      <a:cubicBezTo>
                        <a:pt x="499" y="1139"/>
                        <a:pt x="650" y="1195"/>
                        <a:pt x="799" y="1195"/>
                      </a:cubicBezTo>
                      <a:cubicBezTo>
                        <a:pt x="1104" y="1195"/>
                        <a:pt x="1396" y="963"/>
                        <a:pt x="1404" y="605"/>
                      </a:cubicBezTo>
                      <a:cubicBezTo>
                        <a:pt x="1404" y="266"/>
                        <a:pt x="1138" y="0"/>
                        <a:pt x="79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9" name="Google Shape;10798;p71">
                <a:extLst>
                  <a:ext uri="{FF2B5EF4-FFF2-40B4-BE49-F238E27FC236}">
                    <a16:creationId xmlns:a16="http://schemas.microsoft.com/office/drawing/2014/main" id="{E9576BFE-3ABA-36EA-0422-154396226BF1}"/>
                  </a:ext>
                </a:extLst>
              </p:cNvPr>
              <p:cNvGrpSpPr/>
              <p:nvPr/>
            </p:nvGrpSpPr>
            <p:grpSpPr>
              <a:xfrm>
                <a:off x="4158930" y="4034684"/>
                <a:ext cx="33497" cy="28762"/>
                <a:chOff x="4158930" y="4034684"/>
                <a:chExt cx="33497" cy="28762"/>
              </a:xfrm>
            </p:grpSpPr>
            <p:sp>
              <p:nvSpPr>
                <p:cNvPr id="252" name="Google Shape;10799;p71">
                  <a:extLst>
                    <a:ext uri="{FF2B5EF4-FFF2-40B4-BE49-F238E27FC236}">
                      <a16:creationId xmlns:a16="http://schemas.microsoft.com/office/drawing/2014/main" id="{BF33F3F6-D125-A04D-24DC-116067646FE5}"/>
                    </a:ext>
                  </a:extLst>
                </p:cNvPr>
                <p:cNvSpPr/>
                <p:nvPr/>
              </p:nvSpPr>
              <p:spPr>
                <a:xfrm>
                  <a:off x="4158930" y="4034684"/>
                  <a:ext cx="33497" cy="28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57" extrusionOk="0">
                      <a:moveTo>
                        <a:pt x="2421" y="0"/>
                      </a:moveTo>
                      <a:cubicBezTo>
                        <a:pt x="1974" y="0"/>
                        <a:pt x="1520" y="166"/>
                        <a:pt x="1149" y="536"/>
                      </a:cubicBezTo>
                      <a:cubicBezTo>
                        <a:pt x="0" y="1685"/>
                        <a:pt x="811" y="3645"/>
                        <a:pt x="2432" y="3657"/>
                      </a:cubicBezTo>
                      <a:cubicBezTo>
                        <a:pt x="3436" y="3645"/>
                        <a:pt x="4258" y="2834"/>
                        <a:pt x="4258" y="1830"/>
                      </a:cubicBezTo>
                      <a:cubicBezTo>
                        <a:pt x="4258" y="732"/>
                        <a:pt x="3358" y="0"/>
                        <a:pt x="242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3" name="Google Shape;10800;p71">
                  <a:extLst>
                    <a:ext uri="{FF2B5EF4-FFF2-40B4-BE49-F238E27FC236}">
                      <a16:creationId xmlns:a16="http://schemas.microsoft.com/office/drawing/2014/main" id="{070B22BA-D1AF-9148-D500-EAC1ABAA0431}"/>
                    </a:ext>
                  </a:extLst>
                </p:cNvPr>
                <p:cNvSpPr/>
                <p:nvPr/>
              </p:nvSpPr>
              <p:spPr>
                <a:xfrm>
                  <a:off x="4173385" y="4044319"/>
                  <a:ext cx="9336" cy="94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199" extrusionOk="0">
                      <a:moveTo>
                        <a:pt x="594" y="1"/>
                      </a:moveTo>
                      <a:cubicBezTo>
                        <a:pt x="267" y="1"/>
                        <a:pt x="1" y="279"/>
                        <a:pt x="1" y="605"/>
                      </a:cubicBezTo>
                      <a:cubicBezTo>
                        <a:pt x="1" y="932"/>
                        <a:pt x="267" y="1198"/>
                        <a:pt x="594" y="1198"/>
                      </a:cubicBezTo>
                      <a:cubicBezTo>
                        <a:pt x="920" y="1198"/>
                        <a:pt x="1186" y="932"/>
                        <a:pt x="1186" y="605"/>
                      </a:cubicBezTo>
                      <a:cubicBezTo>
                        <a:pt x="1186" y="279"/>
                        <a:pt x="920" y="1"/>
                        <a:pt x="59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0" name="Google Shape;10801;p71">
                <a:extLst>
                  <a:ext uri="{FF2B5EF4-FFF2-40B4-BE49-F238E27FC236}">
                    <a16:creationId xmlns:a16="http://schemas.microsoft.com/office/drawing/2014/main" id="{BA9A0FA1-B1D1-F7BE-34DC-B2F281D8799E}"/>
                  </a:ext>
                </a:extLst>
              </p:cNvPr>
              <p:cNvGrpSpPr/>
              <p:nvPr/>
            </p:nvGrpSpPr>
            <p:grpSpPr>
              <a:xfrm>
                <a:off x="4134949" y="3957049"/>
                <a:ext cx="33497" cy="28770"/>
                <a:chOff x="4134949" y="3957049"/>
                <a:chExt cx="33497" cy="28770"/>
              </a:xfrm>
            </p:grpSpPr>
            <p:sp>
              <p:nvSpPr>
                <p:cNvPr id="250" name="Google Shape;10802;p71">
                  <a:extLst>
                    <a:ext uri="{FF2B5EF4-FFF2-40B4-BE49-F238E27FC236}">
                      <a16:creationId xmlns:a16="http://schemas.microsoft.com/office/drawing/2014/main" id="{991D3ACD-1427-1E63-6E77-6BEE4AF2BD33}"/>
                    </a:ext>
                  </a:extLst>
                </p:cNvPr>
                <p:cNvSpPr/>
                <p:nvPr/>
              </p:nvSpPr>
              <p:spPr>
                <a:xfrm>
                  <a:off x="4134949" y="3957049"/>
                  <a:ext cx="33497" cy="2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58" extrusionOk="0">
                      <a:moveTo>
                        <a:pt x="2421" y="0"/>
                      </a:moveTo>
                      <a:cubicBezTo>
                        <a:pt x="1975" y="0"/>
                        <a:pt x="1520" y="166"/>
                        <a:pt x="1150" y="536"/>
                      </a:cubicBezTo>
                      <a:cubicBezTo>
                        <a:pt x="1" y="1685"/>
                        <a:pt x="811" y="3657"/>
                        <a:pt x="2432" y="3657"/>
                      </a:cubicBezTo>
                      <a:cubicBezTo>
                        <a:pt x="3436" y="3657"/>
                        <a:pt x="4259" y="2834"/>
                        <a:pt x="4259" y="1830"/>
                      </a:cubicBezTo>
                      <a:cubicBezTo>
                        <a:pt x="4259" y="732"/>
                        <a:pt x="3359" y="0"/>
                        <a:pt x="242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1" name="Google Shape;10803;p71">
                  <a:extLst>
                    <a:ext uri="{FF2B5EF4-FFF2-40B4-BE49-F238E27FC236}">
                      <a16:creationId xmlns:a16="http://schemas.microsoft.com/office/drawing/2014/main" id="{D68FFCAE-1E4E-9E52-3D4B-38968274F2E9}"/>
                    </a:ext>
                  </a:extLst>
                </p:cNvPr>
                <p:cNvSpPr/>
                <p:nvPr/>
              </p:nvSpPr>
              <p:spPr>
                <a:xfrm>
                  <a:off x="4147793" y="3966778"/>
                  <a:ext cx="1095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3" h="1193" extrusionOk="0">
                      <a:moveTo>
                        <a:pt x="799" y="1"/>
                      </a:moveTo>
                      <a:cubicBezTo>
                        <a:pt x="267" y="1"/>
                        <a:pt x="1" y="642"/>
                        <a:pt x="376" y="1017"/>
                      </a:cubicBezTo>
                      <a:cubicBezTo>
                        <a:pt x="497" y="1138"/>
                        <a:pt x="646" y="1192"/>
                        <a:pt x="792" y="1192"/>
                      </a:cubicBezTo>
                      <a:cubicBezTo>
                        <a:pt x="1098" y="1192"/>
                        <a:pt x="1392" y="954"/>
                        <a:pt x="1392" y="593"/>
                      </a:cubicBezTo>
                      <a:cubicBezTo>
                        <a:pt x="1392" y="267"/>
                        <a:pt x="1126" y="1"/>
                        <a:pt x="799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1" name="Google Shape;10804;p71">
                <a:extLst>
                  <a:ext uri="{FF2B5EF4-FFF2-40B4-BE49-F238E27FC236}">
                    <a16:creationId xmlns:a16="http://schemas.microsoft.com/office/drawing/2014/main" id="{37B6EE2F-FACD-69B4-5071-CF5A87A2BC58}"/>
                  </a:ext>
                </a:extLst>
              </p:cNvPr>
              <p:cNvGrpSpPr/>
              <p:nvPr/>
            </p:nvGrpSpPr>
            <p:grpSpPr>
              <a:xfrm>
                <a:off x="4193653" y="4184403"/>
                <a:ext cx="43580" cy="37264"/>
                <a:chOff x="4193653" y="4184403"/>
                <a:chExt cx="43580" cy="37264"/>
              </a:xfrm>
            </p:grpSpPr>
            <p:sp>
              <p:nvSpPr>
                <p:cNvPr id="248" name="Google Shape;10805;p71">
                  <a:extLst>
                    <a:ext uri="{FF2B5EF4-FFF2-40B4-BE49-F238E27FC236}">
                      <a16:creationId xmlns:a16="http://schemas.microsoft.com/office/drawing/2014/main" id="{EB892C11-AB67-C521-4117-1172B1663E5C}"/>
                    </a:ext>
                  </a:extLst>
                </p:cNvPr>
                <p:cNvSpPr/>
                <p:nvPr/>
              </p:nvSpPr>
              <p:spPr>
                <a:xfrm>
                  <a:off x="4193653" y="4184403"/>
                  <a:ext cx="43580" cy="372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41" h="4738" extrusionOk="0">
                      <a:moveTo>
                        <a:pt x="3156" y="1"/>
                      </a:moveTo>
                      <a:cubicBezTo>
                        <a:pt x="2575" y="1"/>
                        <a:pt x="1982" y="216"/>
                        <a:pt x="1501" y="698"/>
                      </a:cubicBezTo>
                      <a:cubicBezTo>
                        <a:pt x="1" y="2185"/>
                        <a:pt x="1065" y="4738"/>
                        <a:pt x="3170" y="4738"/>
                      </a:cubicBezTo>
                      <a:cubicBezTo>
                        <a:pt x="4476" y="4738"/>
                        <a:pt x="5529" y="3673"/>
                        <a:pt x="5541" y="2367"/>
                      </a:cubicBezTo>
                      <a:cubicBezTo>
                        <a:pt x="5541" y="943"/>
                        <a:pt x="4373" y="1"/>
                        <a:pt x="315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9" name="Google Shape;10806;p71">
                  <a:extLst>
                    <a:ext uri="{FF2B5EF4-FFF2-40B4-BE49-F238E27FC236}">
                      <a16:creationId xmlns:a16="http://schemas.microsoft.com/office/drawing/2014/main" id="{205B27AE-9DA7-CBC1-52C0-0CF058014DA9}"/>
                    </a:ext>
                  </a:extLst>
                </p:cNvPr>
                <p:cNvSpPr/>
                <p:nvPr/>
              </p:nvSpPr>
              <p:spPr>
                <a:xfrm>
                  <a:off x="4206591" y="4194069"/>
                  <a:ext cx="20944" cy="17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63" h="2282" extrusionOk="0">
                      <a:moveTo>
                        <a:pt x="1525" y="1"/>
                      </a:moveTo>
                      <a:cubicBezTo>
                        <a:pt x="509" y="1"/>
                        <a:pt x="1" y="1223"/>
                        <a:pt x="714" y="1948"/>
                      </a:cubicBezTo>
                      <a:cubicBezTo>
                        <a:pt x="948" y="2179"/>
                        <a:pt x="1234" y="2282"/>
                        <a:pt x="1514" y="2282"/>
                      </a:cubicBezTo>
                      <a:cubicBezTo>
                        <a:pt x="2101" y="2282"/>
                        <a:pt x="2662" y="1826"/>
                        <a:pt x="2662" y="1138"/>
                      </a:cubicBezTo>
                      <a:cubicBezTo>
                        <a:pt x="2662" y="509"/>
                        <a:pt x="2154" y="1"/>
                        <a:pt x="152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2" name="Google Shape;10807;p71">
                <a:extLst>
                  <a:ext uri="{FF2B5EF4-FFF2-40B4-BE49-F238E27FC236}">
                    <a16:creationId xmlns:a16="http://schemas.microsoft.com/office/drawing/2014/main" id="{C0F94735-2E50-E9D6-B43C-860874A4F0C6}"/>
                  </a:ext>
                </a:extLst>
              </p:cNvPr>
              <p:cNvGrpSpPr/>
              <p:nvPr/>
            </p:nvGrpSpPr>
            <p:grpSpPr>
              <a:xfrm>
                <a:off x="4343600" y="3943844"/>
                <a:ext cx="43580" cy="37312"/>
                <a:chOff x="4343600" y="3943844"/>
                <a:chExt cx="43580" cy="37312"/>
              </a:xfrm>
            </p:grpSpPr>
            <p:sp>
              <p:nvSpPr>
                <p:cNvPr id="246" name="Google Shape;10808;p71">
                  <a:extLst>
                    <a:ext uri="{FF2B5EF4-FFF2-40B4-BE49-F238E27FC236}">
                      <a16:creationId xmlns:a16="http://schemas.microsoft.com/office/drawing/2014/main" id="{C3CD709E-BE43-6F8A-52F3-6070AD03DAC4}"/>
                    </a:ext>
                  </a:extLst>
                </p:cNvPr>
                <p:cNvSpPr/>
                <p:nvPr/>
              </p:nvSpPr>
              <p:spPr>
                <a:xfrm>
                  <a:off x="4343600" y="3943844"/>
                  <a:ext cx="43580" cy="373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41" h="4744" extrusionOk="0">
                      <a:moveTo>
                        <a:pt x="3156" y="1"/>
                      </a:moveTo>
                      <a:cubicBezTo>
                        <a:pt x="2574" y="1"/>
                        <a:pt x="1982" y="218"/>
                        <a:pt x="1500" y="703"/>
                      </a:cubicBezTo>
                      <a:cubicBezTo>
                        <a:pt x="0" y="2191"/>
                        <a:pt x="1065" y="4743"/>
                        <a:pt x="3169" y="4743"/>
                      </a:cubicBezTo>
                      <a:cubicBezTo>
                        <a:pt x="4476" y="4731"/>
                        <a:pt x="5528" y="3679"/>
                        <a:pt x="5540" y="2372"/>
                      </a:cubicBezTo>
                      <a:cubicBezTo>
                        <a:pt x="5540" y="949"/>
                        <a:pt x="4373" y="1"/>
                        <a:pt x="315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" name="Google Shape;10809;p71">
                  <a:extLst>
                    <a:ext uri="{FF2B5EF4-FFF2-40B4-BE49-F238E27FC236}">
                      <a16:creationId xmlns:a16="http://schemas.microsoft.com/office/drawing/2014/main" id="{699837C8-729C-6B82-AC04-B52027B0A1BC}"/>
                    </a:ext>
                  </a:extLst>
                </p:cNvPr>
                <p:cNvSpPr/>
                <p:nvPr/>
              </p:nvSpPr>
              <p:spPr>
                <a:xfrm>
                  <a:off x="4359581" y="3953557"/>
                  <a:ext cx="17893" cy="178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75" h="2275" extrusionOk="0">
                      <a:moveTo>
                        <a:pt x="1137" y="0"/>
                      </a:moveTo>
                      <a:cubicBezTo>
                        <a:pt x="508" y="0"/>
                        <a:pt x="0" y="508"/>
                        <a:pt x="0" y="1137"/>
                      </a:cubicBezTo>
                      <a:cubicBezTo>
                        <a:pt x="0" y="1766"/>
                        <a:pt x="508" y="2274"/>
                        <a:pt x="1137" y="2274"/>
                      </a:cubicBezTo>
                      <a:cubicBezTo>
                        <a:pt x="1766" y="2274"/>
                        <a:pt x="2275" y="1766"/>
                        <a:pt x="2275" y="1137"/>
                      </a:cubicBezTo>
                      <a:cubicBezTo>
                        <a:pt x="2275" y="508"/>
                        <a:pt x="1766" y="0"/>
                        <a:pt x="1137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3" name="Google Shape;10810;p71">
                <a:extLst>
                  <a:ext uri="{FF2B5EF4-FFF2-40B4-BE49-F238E27FC236}">
                    <a16:creationId xmlns:a16="http://schemas.microsoft.com/office/drawing/2014/main" id="{F0632D8F-ABEB-576F-3ACA-7B84467EC5A5}"/>
                  </a:ext>
                </a:extLst>
              </p:cNvPr>
              <p:cNvGrpSpPr/>
              <p:nvPr/>
            </p:nvGrpSpPr>
            <p:grpSpPr>
              <a:xfrm>
                <a:off x="4172339" y="3381693"/>
                <a:ext cx="31499" cy="27001"/>
                <a:chOff x="4172339" y="3381693"/>
                <a:chExt cx="31499" cy="27001"/>
              </a:xfrm>
            </p:grpSpPr>
            <p:sp>
              <p:nvSpPr>
                <p:cNvPr id="244" name="Google Shape;10811;p71">
                  <a:extLst>
                    <a:ext uri="{FF2B5EF4-FFF2-40B4-BE49-F238E27FC236}">
                      <a16:creationId xmlns:a16="http://schemas.microsoft.com/office/drawing/2014/main" id="{8CBC00AD-5CD0-C22E-48C6-46FFAE0A304F}"/>
                    </a:ext>
                  </a:extLst>
                </p:cNvPr>
                <p:cNvSpPr/>
                <p:nvPr/>
              </p:nvSpPr>
              <p:spPr>
                <a:xfrm>
                  <a:off x="4172339" y="3381693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85" y="1"/>
                      </a:moveTo>
                      <a:cubicBezTo>
                        <a:pt x="1866" y="1"/>
                        <a:pt x="1438" y="157"/>
                        <a:pt x="1090" y="505"/>
                      </a:cubicBezTo>
                      <a:cubicBezTo>
                        <a:pt x="1" y="1581"/>
                        <a:pt x="775" y="3420"/>
                        <a:pt x="2299" y="3432"/>
                      </a:cubicBezTo>
                      <a:cubicBezTo>
                        <a:pt x="3243" y="3420"/>
                        <a:pt x="4005" y="2658"/>
                        <a:pt x="4005" y="1714"/>
                      </a:cubicBezTo>
                      <a:cubicBezTo>
                        <a:pt x="4005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5" name="Google Shape;10812;p71">
                  <a:extLst>
                    <a:ext uri="{FF2B5EF4-FFF2-40B4-BE49-F238E27FC236}">
                      <a16:creationId xmlns:a16="http://schemas.microsoft.com/office/drawing/2014/main" id="{EC06A343-CC76-BD51-C3B9-B5C9273AF403}"/>
                    </a:ext>
                  </a:extLst>
                </p:cNvPr>
                <p:cNvSpPr/>
                <p:nvPr/>
              </p:nvSpPr>
              <p:spPr>
                <a:xfrm>
                  <a:off x="4185285" y="3391367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53" y="1"/>
                      </a:moveTo>
                      <a:cubicBezTo>
                        <a:pt x="218" y="1"/>
                        <a:pt x="0" y="521"/>
                        <a:pt x="302" y="823"/>
                      </a:cubicBezTo>
                      <a:cubicBezTo>
                        <a:pt x="401" y="922"/>
                        <a:pt x="523" y="967"/>
                        <a:pt x="643" y="967"/>
                      </a:cubicBezTo>
                      <a:cubicBezTo>
                        <a:pt x="889" y="967"/>
                        <a:pt x="1125" y="778"/>
                        <a:pt x="1125" y="484"/>
                      </a:cubicBezTo>
                      <a:cubicBezTo>
                        <a:pt x="1125" y="218"/>
                        <a:pt x="919" y="1"/>
                        <a:pt x="65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solidFill>
                    <a:schemeClr val="tx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94" name="Gruppo 93">
            <a:extLst>
              <a:ext uri="{FF2B5EF4-FFF2-40B4-BE49-F238E27FC236}">
                <a16:creationId xmlns:a16="http://schemas.microsoft.com/office/drawing/2014/main" id="{FE964E97-6D14-5D10-28A8-2E90BBCBC4CA}"/>
              </a:ext>
            </a:extLst>
          </p:cNvPr>
          <p:cNvGrpSpPr/>
          <p:nvPr/>
        </p:nvGrpSpPr>
        <p:grpSpPr>
          <a:xfrm>
            <a:off x="5382417" y="5234106"/>
            <a:ext cx="1446275" cy="347627"/>
            <a:chOff x="2398397" y="3094436"/>
            <a:chExt cx="2471351" cy="702502"/>
          </a:xfrm>
        </p:grpSpPr>
        <p:cxnSp>
          <p:nvCxnSpPr>
            <p:cNvPr id="95" name="Connettore diritto 94">
              <a:extLst>
                <a:ext uri="{FF2B5EF4-FFF2-40B4-BE49-F238E27FC236}">
                  <a16:creationId xmlns:a16="http://schemas.microsoft.com/office/drawing/2014/main" id="{897BE800-76E4-B4EC-ABCA-252C3AF1BD99}"/>
                </a:ext>
              </a:extLst>
            </p:cNvPr>
            <p:cNvCxnSpPr/>
            <p:nvPr/>
          </p:nvCxnSpPr>
          <p:spPr>
            <a:xfrm>
              <a:off x="2398397" y="3094436"/>
              <a:ext cx="2471351" cy="0"/>
            </a:xfrm>
            <a:prstGeom prst="line">
              <a:avLst/>
            </a:prstGeom>
            <a:ln w="38100" cap="rnd" cmpd="sng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7" name="Connettore diritto 996">
              <a:extLst>
                <a:ext uri="{FF2B5EF4-FFF2-40B4-BE49-F238E27FC236}">
                  <a16:creationId xmlns:a16="http://schemas.microsoft.com/office/drawing/2014/main" id="{9919511F-5C68-B135-98A2-3A54095DDC32}"/>
                </a:ext>
              </a:extLst>
            </p:cNvPr>
            <p:cNvCxnSpPr/>
            <p:nvPr/>
          </p:nvCxnSpPr>
          <p:spPr>
            <a:xfrm>
              <a:off x="2398397" y="3321993"/>
              <a:ext cx="2471351" cy="0"/>
            </a:xfrm>
            <a:prstGeom prst="line">
              <a:avLst/>
            </a:prstGeom>
            <a:ln w="38100" cap="rnd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8" name="Connettore diritto 997">
              <a:extLst>
                <a:ext uri="{FF2B5EF4-FFF2-40B4-BE49-F238E27FC236}">
                  <a16:creationId xmlns:a16="http://schemas.microsoft.com/office/drawing/2014/main" id="{C200C38C-46A4-3041-EE0E-3102FD484208}"/>
                </a:ext>
              </a:extLst>
            </p:cNvPr>
            <p:cNvCxnSpPr/>
            <p:nvPr/>
          </p:nvCxnSpPr>
          <p:spPr>
            <a:xfrm>
              <a:off x="2398397" y="3569381"/>
              <a:ext cx="2471351" cy="0"/>
            </a:xfrm>
            <a:prstGeom prst="line">
              <a:avLst/>
            </a:prstGeom>
            <a:ln w="38100" cap="rnd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9" name="Connettore diritto 998">
              <a:extLst>
                <a:ext uri="{FF2B5EF4-FFF2-40B4-BE49-F238E27FC236}">
                  <a16:creationId xmlns:a16="http://schemas.microsoft.com/office/drawing/2014/main" id="{7F0BF198-9B0D-878F-78B1-6EFCCCB00C27}"/>
                </a:ext>
              </a:extLst>
            </p:cNvPr>
            <p:cNvCxnSpPr/>
            <p:nvPr/>
          </p:nvCxnSpPr>
          <p:spPr>
            <a:xfrm>
              <a:off x="2398397" y="3796938"/>
              <a:ext cx="2471351" cy="0"/>
            </a:xfrm>
            <a:prstGeom prst="line">
              <a:avLst/>
            </a:prstGeom>
            <a:ln w="38100" cap="rnd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0" name="Gruppo 999">
            <a:extLst>
              <a:ext uri="{FF2B5EF4-FFF2-40B4-BE49-F238E27FC236}">
                <a16:creationId xmlns:a16="http://schemas.microsoft.com/office/drawing/2014/main" id="{BAEE44A4-1321-3212-D6EE-BEAB19E979F7}"/>
              </a:ext>
            </a:extLst>
          </p:cNvPr>
          <p:cNvGrpSpPr/>
          <p:nvPr/>
        </p:nvGrpSpPr>
        <p:grpSpPr>
          <a:xfrm>
            <a:off x="5382417" y="5709550"/>
            <a:ext cx="1446274" cy="429994"/>
            <a:chOff x="1386656" y="3634598"/>
            <a:chExt cx="2481009" cy="877320"/>
          </a:xfrm>
          <a:solidFill>
            <a:srgbClr val="F58949">
              <a:alpha val="50000"/>
            </a:srgbClr>
          </a:solidFill>
        </p:grpSpPr>
        <p:sp>
          <p:nvSpPr>
            <p:cNvPr id="1001" name="Rettangolo con angoli arrotondati 1000">
              <a:extLst>
                <a:ext uri="{FF2B5EF4-FFF2-40B4-BE49-F238E27FC236}">
                  <a16:creationId xmlns:a16="http://schemas.microsoft.com/office/drawing/2014/main" id="{307D7BD2-C240-1FDC-105B-D83E71B1DB4A}"/>
                </a:ext>
              </a:extLst>
            </p:cNvPr>
            <p:cNvSpPr/>
            <p:nvPr/>
          </p:nvSpPr>
          <p:spPr>
            <a:xfrm>
              <a:off x="1396314" y="3634598"/>
              <a:ext cx="2471351" cy="877318"/>
            </a:xfrm>
            <a:prstGeom prst="roundRect">
              <a:avLst>
                <a:gd name="adj" fmla="val 6244"/>
              </a:avLst>
            </a:prstGeom>
            <a:grpFill/>
            <a:ln w="6350"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sp>
          <p:nvSpPr>
            <p:cNvPr id="1002" name="Rettangolo con angoli arrotondati 1001">
              <a:extLst>
                <a:ext uri="{FF2B5EF4-FFF2-40B4-BE49-F238E27FC236}">
                  <a16:creationId xmlns:a16="http://schemas.microsoft.com/office/drawing/2014/main" id="{27FC5E86-B9A4-6910-D5A8-45982BE6621C}"/>
                </a:ext>
              </a:extLst>
            </p:cNvPr>
            <p:cNvSpPr/>
            <p:nvPr/>
          </p:nvSpPr>
          <p:spPr>
            <a:xfrm>
              <a:off x="1386656" y="3634600"/>
              <a:ext cx="2471349" cy="877318"/>
            </a:xfrm>
            <a:prstGeom prst="roundRect">
              <a:avLst>
                <a:gd name="adj" fmla="val 6244"/>
              </a:avLst>
            </a:prstGeom>
            <a:grpFill/>
            <a:ln w="6350"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Accumulator</a:t>
              </a:r>
              <a:endParaRPr lang="en-GB" sz="1600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</p:grpSp>
      <p:grpSp>
        <p:nvGrpSpPr>
          <p:cNvPr id="1022" name="Gruppo 1021">
            <a:extLst>
              <a:ext uri="{FF2B5EF4-FFF2-40B4-BE49-F238E27FC236}">
                <a16:creationId xmlns:a16="http://schemas.microsoft.com/office/drawing/2014/main" id="{51A3C57C-2B70-E948-5B92-C7FD54441B24}"/>
              </a:ext>
            </a:extLst>
          </p:cNvPr>
          <p:cNvGrpSpPr/>
          <p:nvPr/>
        </p:nvGrpSpPr>
        <p:grpSpPr>
          <a:xfrm>
            <a:off x="-652122" y="5239210"/>
            <a:ext cx="1446275" cy="347627"/>
            <a:chOff x="2398397" y="3094436"/>
            <a:chExt cx="2471351" cy="702502"/>
          </a:xfrm>
        </p:grpSpPr>
        <p:cxnSp>
          <p:nvCxnSpPr>
            <p:cNvPr id="1023" name="Connettore diritto 1022">
              <a:extLst>
                <a:ext uri="{FF2B5EF4-FFF2-40B4-BE49-F238E27FC236}">
                  <a16:creationId xmlns:a16="http://schemas.microsoft.com/office/drawing/2014/main" id="{C68CE8F7-03A4-A0FE-E3EB-C629B60E7549}"/>
                </a:ext>
              </a:extLst>
            </p:cNvPr>
            <p:cNvCxnSpPr/>
            <p:nvPr/>
          </p:nvCxnSpPr>
          <p:spPr>
            <a:xfrm>
              <a:off x="2398397" y="3094436"/>
              <a:ext cx="2471351" cy="0"/>
            </a:xfrm>
            <a:prstGeom prst="line">
              <a:avLst/>
            </a:prstGeom>
            <a:ln w="38100" cap="rnd" cmpd="sng">
              <a:solidFill>
                <a:srgbClr val="044A57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diritto 109">
              <a:extLst>
                <a:ext uri="{FF2B5EF4-FFF2-40B4-BE49-F238E27FC236}">
                  <a16:creationId xmlns:a16="http://schemas.microsoft.com/office/drawing/2014/main" id="{F3968E35-18D7-827C-C209-2C58CB1A12D1}"/>
                </a:ext>
              </a:extLst>
            </p:cNvPr>
            <p:cNvCxnSpPr/>
            <p:nvPr/>
          </p:nvCxnSpPr>
          <p:spPr>
            <a:xfrm>
              <a:off x="2398397" y="3321993"/>
              <a:ext cx="2471351" cy="0"/>
            </a:xfrm>
            <a:prstGeom prst="line">
              <a:avLst/>
            </a:prstGeom>
            <a:ln w="38100" cap="rnd">
              <a:solidFill>
                <a:srgbClr val="044A57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diritto 110">
              <a:extLst>
                <a:ext uri="{FF2B5EF4-FFF2-40B4-BE49-F238E27FC236}">
                  <a16:creationId xmlns:a16="http://schemas.microsoft.com/office/drawing/2014/main" id="{73A690C0-8A2D-BE07-A482-FB7E5F55FFE2}"/>
                </a:ext>
              </a:extLst>
            </p:cNvPr>
            <p:cNvCxnSpPr/>
            <p:nvPr/>
          </p:nvCxnSpPr>
          <p:spPr>
            <a:xfrm>
              <a:off x="2398397" y="3569381"/>
              <a:ext cx="2471351" cy="0"/>
            </a:xfrm>
            <a:prstGeom prst="line">
              <a:avLst/>
            </a:prstGeom>
            <a:ln w="38100" cap="rnd">
              <a:solidFill>
                <a:srgbClr val="044A57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diritto 111">
              <a:extLst>
                <a:ext uri="{FF2B5EF4-FFF2-40B4-BE49-F238E27FC236}">
                  <a16:creationId xmlns:a16="http://schemas.microsoft.com/office/drawing/2014/main" id="{D246EC41-3321-9697-EE30-FF47EC9655CB}"/>
                </a:ext>
              </a:extLst>
            </p:cNvPr>
            <p:cNvCxnSpPr/>
            <p:nvPr/>
          </p:nvCxnSpPr>
          <p:spPr>
            <a:xfrm>
              <a:off x="2398397" y="3796938"/>
              <a:ext cx="2471351" cy="0"/>
            </a:xfrm>
            <a:prstGeom prst="line">
              <a:avLst/>
            </a:prstGeom>
            <a:ln w="38100" cap="rnd">
              <a:solidFill>
                <a:srgbClr val="044A57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uppo 112">
            <a:extLst>
              <a:ext uri="{FF2B5EF4-FFF2-40B4-BE49-F238E27FC236}">
                <a16:creationId xmlns:a16="http://schemas.microsoft.com/office/drawing/2014/main" id="{7CD6FA58-A8E3-03A1-BF8B-C51571E4AF14}"/>
              </a:ext>
            </a:extLst>
          </p:cNvPr>
          <p:cNvGrpSpPr/>
          <p:nvPr/>
        </p:nvGrpSpPr>
        <p:grpSpPr>
          <a:xfrm>
            <a:off x="-652122" y="5714654"/>
            <a:ext cx="1446274" cy="429994"/>
            <a:chOff x="1386656" y="3634598"/>
            <a:chExt cx="2481009" cy="877320"/>
          </a:xfrm>
          <a:solidFill>
            <a:srgbClr val="F58949">
              <a:alpha val="25000"/>
            </a:srgbClr>
          </a:solidFill>
        </p:grpSpPr>
        <p:sp>
          <p:nvSpPr>
            <p:cNvPr id="114" name="Rettangolo con angoli arrotondati 113">
              <a:extLst>
                <a:ext uri="{FF2B5EF4-FFF2-40B4-BE49-F238E27FC236}">
                  <a16:creationId xmlns:a16="http://schemas.microsoft.com/office/drawing/2014/main" id="{508FC812-C229-46D1-7742-2FCABB26BB1C}"/>
                </a:ext>
              </a:extLst>
            </p:cNvPr>
            <p:cNvSpPr/>
            <p:nvPr/>
          </p:nvSpPr>
          <p:spPr>
            <a:xfrm>
              <a:off x="1396314" y="3634598"/>
              <a:ext cx="2471351" cy="877318"/>
            </a:xfrm>
            <a:prstGeom prst="roundRect">
              <a:avLst>
                <a:gd name="adj" fmla="val 6244"/>
              </a:avLst>
            </a:prstGeom>
            <a:grpFill/>
            <a:ln w="6350">
              <a:solidFill>
                <a:srgbClr val="044A57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44A57">
                    <a:alpha val="75000"/>
                  </a:srgbClr>
                </a:solidFill>
                <a:latin typeface="Bahnschrift SemiLight" panose="020B0502040204020203" pitchFamily="34" charset="0"/>
              </a:endParaRPr>
            </a:p>
          </p:txBody>
        </p:sp>
        <p:sp>
          <p:nvSpPr>
            <p:cNvPr id="115" name="Rettangolo con angoli arrotondati 114">
              <a:extLst>
                <a:ext uri="{FF2B5EF4-FFF2-40B4-BE49-F238E27FC236}">
                  <a16:creationId xmlns:a16="http://schemas.microsoft.com/office/drawing/2014/main" id="{A52D14AB-96D3-87BA-E145-445BFE86FBDF}"/>
                </a:ext>
              </a:extLst>
            </p:cNvPr>
            <p:cNvSpPr/>
            <p:nvPr/>
          </p:nvSpPr>
          <p:spPr>
            <a:xfrm>
              <a:off x="1386656" y="3634600"/>
              <a:ext cx="2471349" cy="877318"/>
            </a:xfrm>
            <a:prstGeom prst="roundRect">
              <a:avLst>
                <a:gd name="adj" fmla="val 6244"/>
              </a:avLst>
            </a:prstGeom>
            <a:grpFill/>
            <a:ln w="6350">
              <a:solidFill>
                <a:srgbClr val="044A57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>
                  <a:solidFill>
                    <a:srgbClr val="044A57">
                      <a:alpha val="50000"/>
                    </a:srgbClr>
                  </a:solidFill>
                  <a:latin typeface="Bahnschrift SemiLight" panose="020B0502040204020203" pitchFamily="34" charset="0"/>
                </a:rPr>
                <a:t>Accumulator</a:t>
              </a:r>
              <a:endParaRPr lang="en-GB" sz="1600" dirty="0">
                <a:solidFill>
                  <a:srgbClr val="044A57">
                    <a:alpha val="50000"/>
                  </a:srgbClr>
                </a:solidFill>
                <a:latin typeface="Bahnschrift SemiLight" panose="020B0502040204020203" pitchFamily="34" charset="0"/>
              </a:endParaRPr>
            </a:p>
          </p:txBody>
        </p:sp>
      </p:grpSp>
      <p:grpSp>
        <p:nvGrpSpPr>
          <p:cNvPr id="1003" name="Gruppo 1002">
            <a:extLst>
              <a:ext uri="{FF2B5EF4-FFF2-40B4-BE49-F238E27FC236}">
                <a16:creationId xmlns:a16="http://schemas.microsoft.com/office/drawing/2014/main" id="{B755B4EB-45A6-5FCA-B06A-360125DF29EB}"/>
              </a:ext>
            </a:extLst>
          </p:cNvPr>
          <p:cNvGrpSpPr/>
          <p:nvPr/>
        </p:nvGrpSpPr>
        <p:grpSpPr>
          <a:xfrm>
            <a:off x="2348326" y="5239210"/>
            <a:ext cx="1446275" cy="347627"/>
            <a:chOff x="2398397" y="3094436"/>
            <a:chExt cx="2471351" cy="702502"/>
          </a:xfrm>
        </p:grpSpPr>
        <p:cxnSp>
          <p:nvCxnSpPr>
            <p:cNvPr id="1004" name="Connettore diritto 1003">
              <a:extLst>
                <a:ext uri="{FF2B5EF4-FFF2-40B4-BE49-F238E27FC236}">
                  <a16:creationId xmlns:a16="http://schemas.microsoft.com/office/drawing/2014/main" id="{FC8A2A16-4B7D-6B8F-DFAC-72F20851FA50}"/>
                </a:ext>
              </a:extLst>
            </p:cNvPr>
            <p:cNvCxnSpPr/>
            <p:nvPr/>
          </p:nvCxnSpPr>
          <p:spPr>
            <a:xfrm>
              <a:off x="2398397" y="3094436"/>
              <a:ext cx="2471351" cy="0"/>
            </a:xfrm>
            <a:prstGeom prst="line">
              <a:avLst/>
            </a:prstGeom>
            <a:ln w="38100" cap="rnd" cmpd="sng">
              <a:solidFill>
                <a:srgbClr val="044A57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5" name="Connettore diritto 1004">
              <a:extLst>
                <a:ext uri="{FF2B5EF4-FFF2-40B4-BE49-F238E27FC236}">
                  <a16:creationId xmlns:a16="http://schemas.microsoft.com/office/drawing/2014/main" id="{76E33DF4-46EE-72ED-E958-A03E052C42DA}"/>
                </a:ext>
              </a:extLst>
            </p:cNvPr>
            <p:cNvCxnSpPr/>
            <p:nvPr/>
          </p:nvCxnSpPr>
          <p:spPr>
            <a:xfrm>
              <a:off x="2398397" y="3321993"/>
              <a:ext cx="2471351" cy="0"/>
            </a:xfrm>
            <a:prstGeom prst="line">
              <a:avLst/>
            </a:prstGeom>
            <a:ln w="38100" cap="rnd">
              <a:solidFill>
                <a:srgbClr val="044A57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6" name="Connettore diritto 1005">
              <a:extLst>
                <a:ext uri="{FF2B5EF4-FFF2-40B4-BE49-F238E27FC236}">
                  <a16:creationId xmlns:a16="http://schemas.microsoft.com/office/drawing/2014/main" id="{11EC6FB0-01BA-73F8-B2E5-A0CFB03C235B}"/>
                </a:ext>
              </a:extLst>
            </p:cNvPr>
            <p:cNvCxnSpPr/>
            <p:nvPr/>
          </p:nvCxnSpPr>
          <p:spPr>
            <a:xfrm>
              <a:off x="2398397" y="3569381"/>
              <a:ext cx="2471351" cy="0"/>
            </a:xfrm>
            <a:prstGeom prst="line">
              <a:avLst/>
            </a:prstGeom>
            <a:ln w="38100" cap="rnd">
              <a:solidFill>
                <a:srgbClr val="044A57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7" name="Connettore diritto 1006">
              <a:extLst>
                <a:ext uri="{FF2B5EF4-FFF2-40B4-BE49-F238E27FC236}">
                  <a16:creationId xmlns:a16="http://schemas.microsoft.com/office/drawing/2014/main" id="{1F006BC1-ED5D-A8E3-EF33-3825EB2E391D}"/>
                </a:ext>
              </a:extLst>
            </p:cNvPr>
            <p:cNvCxnSpPr/>
            <p:nvPr/>
          </p:nvCxnSpPr>
          <p:spPr>
            <a:xfrm>
              <a:off x="2398397" y="3796938"/>
              <a:ext cx="2471351" cy="0"/>
            </a:xfrm>
            <a:prstGeom prst="line">
              <a:avLst/>
            </a:prstGeom>
            <a:ln w="38100" cap="rnd">
              <a:solidFill>
                <a:srgbClr val="044A57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8" name="Gruppo 1007">
            <a:extLst>
              <a:ext uri="{FF2B5EF4-FFF2-40B4-BE49-F238E27FC236}">
                <a16:creationId xmlns:a16="http://schemas.microsoft.com/office/drawing/2014/main" id="{3CEF18C1-7A4A-E949-D2AC-A2C4B4250516}"/>
              </a:ext>
            </a:extLst>
          </p:cNvPr>
          <p:cNvGrpSpPr/>
          <p:nvPr/>
        </p:nvGrpSpPr>
        <p:grpSpPr>
          <a:xfrm>
            <a:off x="2348326" y="5714654"/>
            <a:ext cx="1446274" cy="429994"/>
            <a:chOff x="1386656" y="3634598"/>
            <a:chExt cx="2481009" cy="877320"/>
          </a:xfrm>
          <a:solidFill>
            <a:srgbClr val="F58949">
              <a:alpha val="25000"/>
            </a:srgbClr>
          </a:solidFill>
        </p:grpSpPr>
        <p:sp>
          <p:nvSpPr>
            <p:cNvPr id="1009" name="Rettangolo con angoli arrotondati 1008">
              <a:extLst>
                <a:ext uri="{FF2B5EF4-FFF2-40B4-BE49-F238E27FC236}">
                  <a16:creationId xmlns:a16="http://schemas.microsoft.com/office/drawing/2014/main" id="{A91D2204-519B-DC9C-1E4A-ABDEDE755280}"/>
                </a:ext>
              </a:extLst>
            </p:cNvPr>
            <p:cNvSpPr/>
            <p:nvPr/>
          </p:nvSpPr>
          <p:spPr>
            <a:xfrm>
              <a:off x="1396314" y="3634598"/>
              <a:ext cx="2471351" cy="877318"/>
            </a:xfrm>
            <a:prstGeom prst="roundRect">
              <a:avLst>
                <a:gd name="adj" fmla="val 6244"/>
              </a:avLst>
            </a:prstGeom>
            <a:grpFill/>
            <a:ln w="6350">
              <a:solidFill>
                <a:srgbClr val="044A57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44A57">
                    <a:alpha val="75000"/>
                  </a:srgbClr>
                </a:solidFill>
                <a:latin typeface="Bahnschrift SemiLight" panose="020B0502040204020203" pitchFamily="34" charset="0"/>
              </a:endParaRPr>
            </a:p>
          </p:txBody>
        </p:sp>
        <p:sp>
          <p:nvSpPr>
            <p:cNvPr id="1010" name="Rettangolo con angoli arrotondati 1009">
              <a:extLst>
                <a:ext uri="{FF2B5EF4-FFF2-40B4-BE49-F238E27FC236}">
                  <a16:creationId xmlns:a16="http://schemas.microsoft.com/office/drawing/2014/main" id="{ADB669E8-67B8-52D2-BAE5-6CCFCCEA8A64}"/>
                </a:ext>
              </a:extLst>
            </p:cNvPr>
            <p:cNvSpPr/>
            <p:nvPr/>
          </p:nvSpPr>
          <p:spPr>
            <a:xfrm>
              <a:off x="1386656" y="3634600"/>
              <a:ext cx="2471349" cy="877318"/>
            </a:xfrm>
            <a:prstGeom prst="roundRect">
              <a:avLst>
                <a:gd name="adj" fmla="val 6244"/>
              </a:avLst>
            </a:prstGeom>
            <a:grpFill/>
            <a:ln w="6350">
              <a:solidFill>
                <a:srgbClr val="044A57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>
                  <a:solidFill>
                    <a:srgbClr val="044A57">
                      <a:alpha val="50000"/>
                    </a:srgbClr>
                  </a:solidFill>
                  <a:latin typeface="Bahnschrift SemiLight" panose="020B0502040204020203" pitchFamily="34" charset="0"/>
                </a:rPr>
                <a:t>Accumulator</a:t>
              </a:r>
              <a:endParaRPr lang="en-GB" sz="1600" dirty="0">
                <a:solidFill>
                  <a:srgbClr val="044A57">
                    <a:alpha val="50000"/>
                  </a:srgbClr>
                </a:solidFill>
                <a:latin typeface="Bahnschrift Semi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3938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5DCF820B-4386-528C-BC92-4FA61B6FC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Blockchain</a:t>
            </a:r>
            <a:endParaRPr lang="en-GB" dirty="0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5FB2EB5D-ECCF-60AA-EF1B-94F06436BE51}"/>
              </a:ext>
            </a:extLst>
          </p:cNvPr>
          <p:cNvGrpSpPr/>
          <p:nvPr/>
        </p:nvGrpSpPr>
        <p:grpSpPr>
          <a:xfrm>
            <a:off x="4103263" y="1345446"/>
            <a:ext cx="3573662" cy="3526760"/>
            <a:chOff x="1145627" y="4426945"/>
            <a:chExt cx="2041283" cy="1881352"/>
          </a:xfrm>
        </p:grpSpPr>
        <p:sp>
          <p:nvSpPr>
            <p:cNvPr id="5" name="Rettangolo con angoli arrotondati 4">
              <a:extLst>
                <a:ext uri="{FF2B5EF4-FFF2-40B4-BE49-F238E27FC236}">
                  <a16:creationId xmlns:a16="http://schemas.microsoft.com/office/drawing/2014/main" id="{E5FA6932-EEB9-BC99-D6C0-8A020C735283}"/>
                </a:ext>
              </a:extLst>
            </p:cNvPr>
            <p:cNvSpPr/>
            <p:nvPr/>
          </p:nvSpPr>
          <p:spPr>
            <a:xfrm>
              <a:off x="1145627" y="4426945"/>
              <a:ext cx="2041283" cy="1881352"/>
            </a:xfrm>
            <a:prstGeom prst="roundRect">
              <a:avLst/>
            </a:prstGeom>
            <a:solidFill>
              <a:srgbClr val="FFFE9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2C43CDA6-4DED-AFEA-ED4A-B22955B681BF}"/>
                </a:ext>
              </a:extLst>
            </p:cNvPr>
            <p:cNvSpPr/>
            <p:nvPr/>
          </p:nvSpPr>
          <p:spPr>
            <a:xfrm>
              <a:off x="1307047" y="4547814"/>
              <a:ext cx="1718442" cy="518172"/>
            </a:xfrm>
            <a:prstGeom prst="roundRect">
              <a:avLst>
                <a:gd name="adj" fmla="val 50000"/>
              </a:avLst>
            </a:prstGeom>
            <a:solidFill>
              <a:srgbClr val="FFCA1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8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Block </a:t>
              </a:r>
              <a:r>
                <a:rPr lang="it-IT" sz="2800" dirty="0">
                  <a:solidFill>
                    <a:srgbClr val="044A57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𝑖</a:t>
              </a:r>
              <a:endParaRPr lang="en-GB" sz="2800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</p:grpSp>
      <p:grpSp>
        <p:nvGrpSpPr>
          <p:cNvPr id="2" name="Gruppo 1">
            <a:extLst>
              <a:ext uri="{FF2B5EF4-FFF2-40B4-BE49-F238E27FC236}">
                <a16:creationId xmlns:a16="http://schemas.microsoft.com/office/drawing/2014/main" id="{43BE9993-5F7D-E529-13EA-A1F7989EEF96}"/>
              </a:ext>
            </a:extLst>
          </p:cNvPr>
          <p:cNvGrpSpPr/>
          <p:nvPr/>
        </p:nvGrpSpPr>
        <p:grpSpPr>
          <a:xfrm>
            <a:off x="4664077" y="2881076"/>
            <a:ext cx="2471351" cy="702502"/>
            <a:chOff x="2398397" y="3094436"/>
            <a:chExt cx="2471351" cy="702502"/>
          </a:xfrm>
        </p:grpSpPr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DED0640F-F55A-D5D1-85BF-802626BD1912}"/>
                </a:ext>
              </a:extLst>
            </p:cNvPr>
            <p:cNvCxnSpPr/>
            <p:nvPr/>
          </p:nvCxnSpPr>
          <p:spPr>
            <a:xfrm>
              <a:off x="2398397" y="3094436"/>
              <a:ext cx="2471351" cy="0"/>
            </a:xfrm>
            <a:prstGeom prst="line">
              <a:avLst/>
            </a:prstGeom>
            <a:ln w="76200" cap="rnd" cmpd="sng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diritto 9">
              <a:extLst>
                <a:ext uri="{FF2B5EF4-FFF2-40B4-BE49-F238E27FC236}">
                  <a16:creationId xmlns:a16="http://schemas.microsoft.com/office/drawing/2014/main" id="{541E39B9-F772-A96B-017E-36BD138D620A}"/>
                </a:ext>
              </a:extLst>
            </p:cNvPr>
            <p:cNvCxnSpPr/>
            <p:nvPr/>
          </p:nvCxnSpPr>
          <p:spPr>
            <a:xfrm>
              <a:off x="2398397" y="3321993"/>
              <a:ext cx="2471351" cy="0"/>
            </a:xfrm>
            <a:prstGeom prst="line">
              <a:avLst/>
            </a:prstGeom>
            <a:ln w="76200" cap="rnd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diritto 11">
              <a:extLst>
                <a:ext uri="{FF2B5EF4-FFF2-40B4-BE49-F238E27FC236}">
                  <a16:creationId xmlns:a16="http://schemas.microsoft.com/office/drawing/2014/main" id="{C35E893C-CA0A-B868-4877-1B9E8A30B426}"/>
                </a:ext>
              </a:extLst>
            </p:cNvPr>
            <p:cNvCxnSpPr/>
            <p:nvPr/>
          </p:nvCxnSpPr>
          <p:spPr>
            <a:xfrm>
              <a:off x="2398397" y="3569381"/>
              <a:ext cx="2471351" cy="0"/>
            </a:xfrm>
            <a:prstGeom prst="line">
              <a:avLst/>
            </a:prstGeom>
            <a:ln w="76200" cap="rnd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diritto 12">
              <a:extLst>
                <a:ext uri="{FF2B5EF4-FFF2-40B4-BE49-F238E27FC236}">
                  <a16:creationId xmlns:a16="http://schemas.microsoft.com/office/drawing/2014/main" id="{F85C6222-F1A2-9617-0585-1B99AA9E31A7}"/>
                </a:ext>
              </a:extLst>
            </p:cNvPr>
            <p:cNvCxnSpPr/>
            <p:nvPr/>
          </p:nvCxnSpPr>
          <p:spPr>
            <a:xfrm>
              <a:off x="2398397" y="3796938"/>
              <a:ext cx="2471351" cy="0"/>
            </a:xfrm>
            <a:prstGeom prst="line">
              <a:avLst/>
            </a:prstGeom>
            <a:ln w="76200" cap="rnd">
              <a:solidFill>
                <a:srgbClr val="044A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BB656A5C-0D5D-32CA-88FE-3AAA949D8EED}"/>
              </a:ext>
            </a:extLst>
          </p:cNvPr>
          <p:cNvGrpSpPr/>
          <p:nvPr/>
        </p:nvGrpSpPr>
        <p:grpSpPr>
          <a:xfrm>
            <a:off x="4654417" y="3809544"/>
            <a:ext cx="2481011" cy="877318"/>
            <a:chOff x="1386654" y="3634598"/>
            <a:chExt cx="2481011" cy="877318"/>
          </a:xfrm>
        </p:grpSpPr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56BC20A5-40C4-9EFF-53B2-64D23CB75563}"/>
                </a:ext>
              </a:extLst>
            </p:cNvPr>
            <p:cNvSpPr/>
            <p:nvPr/>
          </p:nvSpPr>
          <p:spPr>
            <a:xfrm>
              <a:off x="1396314" y="3634598"/>
              <a:ext cx="2471351" cy="877318"/>
            </a:xfrm>
            <a:prstGeom prst="roundRect">
              <a:avLst>
                <a:gd name="adj" fmla="val 6244"/>
              </a:avLst>
            </a:prstGeom>
            <a:solidFill>
              <a:schemeClr val="bg1"/>
            </a:solidFill>
            <a:ln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sp>
          <p:nvSpPr>
            <p:cNvPr id="16" name="Rettangolo con angoli arrotondati 15">
              <a:extLst>
                <a:ext uri="{FF2B5EF4-FFF2-40B4-BE49-F238E27FC236}">
                  <a16:creationId xmlns:a16="http://schemas.microsoft.com/office/drawing/2014/main" id="{B7B91885-EC6B-47C4-DFA0-D6E8B7DAF26B}"/>
                </a:ext>
              </a:extLst>
            </p:cNvPr>
            <p:cNvSpPr/>
            <p:nvPr/>
          </p:nvSpPr>
          <p:spPr>
            <a:xfrm>
              <a:off x="1386654" y="3634598"/>
              <a:ext cx="2471351" cy="877318"/>
            </a:xfrm>
            <a:prstGeom prst="roundRect">
              <a:avLst>
                <a:gd name="adj" fmla="val 6244"/>
              </a:avLst>
            </a:prstGeom>
            <a:solidFill>
              <a:srgbClr val="044A57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Accumulator</a:t>
              </a:r>
              <a:endParaRPr lang="en-GB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FB6C0A22-EB6A-581D-BA83-24398CE47AFA}"/>
              </a:ext>
            </a:extLst>
          </p:cNvPr>
          <p:cNvGrpSpPr/>
          <p:nvPr/>
        </p:nvGrpSpPr>
        <p:grpSpPr>
          <a:xfrm>
            <a:off x="7947355" y="2747389"/>
            <a:ext cx="2510010" cy="953332"/>
            <a:chOff x="7947355" y="2747389"/>
            <a:chExt cx="2510010" cy="953332"/>
          </a:xfrm>
        </p:grpSpPr>
        <p:sp>
          <p:nvSpPr>
            <p:cNvPr id="20" name="Parentesi graffa chiusa 19">
              <a:extLst>
                <a:ext uri="{FF2B5EF4-FFF2-40B4-BE49-F238E27FC236}">
                  <a16:creationId xmlns:a16="http://schemas.microsoft.com/office/drawing/2014/main" id="{FCEB9FEF-7360-E7F4-7176-969550A027F4}"/>
                </a:ext>
              </a:extLst>
            </p:cNvPr>
            <p:cNvSpPr/>
            <p:nvPr/>
          </p:nvSpPr>
          <p:spPr>
            <a:xfrm>
              <a:off x="7947355" y="2747389"/>
              <a:ext cx="580767" cy="953332"/>
            </a:xfrm>
            <a:prstGeom prst="rightBrace">
              <a:avLst>
                <a:gd name="adj1" fmla="val 23430"/>
                <a:gd name="adj2" fmla="val 50000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E6FE68B4-F7F0-C83E-715C-09E9147A306F}"/>
                </a:ext>
              </a:extLst>
            </p:cNvPr>
            <p:cNvSpPr txBox="1"/>
            <p:nvPr/>
          </p:nvSpPr>
          <p:spPr>
            <a:xfrm>
              <a:off x="8449646" y="3039389"/>
              <a:ext cx="200771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dirty="0" err="1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Transactions</a:t>
              </a:r>
              <a:endParaRPr lang="en-GB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845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D30437C-7F8C-3493-7FC8-E55432F25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Accumulator</a:t>
            </a:r>
            <a:endParaRPr lang="en-GB" dirty="0"/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B3B574AB-3036-80F1-B861-4452443FE578}"/>
              </a:ext>
            </a:extLst>
          </p:cNvPr>
          <p:cNvSpPr/>
          <p:nvPr/>
        </p:nvSpPr>
        <p:spPr>
          <a:xfrm>
            <a:off x="7095590" y="3397444"/>
            <a:ext cx="899151" cy="827262"/>
          </a:xfrm>
          <a:prstGeom prst="roundRect">
            <a:avLst>
              <a:gd name="adj" fmla="val 24173"/>
            </a:avLst>
          </a:prstGeom>
          <a:solidFill>
            <a:srgbClr val="FFFE97"/>
          </a:solidFill>
          <a:ln>
            <a:solidFill>
              <a:srgbClr val="044A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44A57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𝑥</a:t>
            </a:r>
            <a:endParaRPr lang="en-GB" dirty="0">
              <a:solidFill>
                <a:srgbClr val="044A57"/>
              </a:solidFill>
              <a:latin typeface="Bahnschrift SemiLight" panose="020B0502040204020203" pitchFamily="34" charset="0"/>
            </a:endParaRP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7F6BCBF0-89F7-C2F0-8E98-5DC900DC9B3B}"/>
              </a:ext>
            </a:extLst>
          </p:cNvPr>
          <p:cNvGrpSpPr/>
          <p:nvPr/>
        </p:nvGrpSpPr>
        <p:grpSpPr>
          <a:xfrm>
            <a:off x="797774" y="1586205"/>
            <a:ext cx="9826833" cy="4660805"/>
            <a:chOff x="797774" y="1586205"/>
            <a:chExt cx="9826833" cy="4660805"/>
          </a:xfrm>
        </p:grpSpPr>
        <p:sp>
          <p:nvSpPr>
            <p:cNvPr id="16" name="Rettangolo con angoli arrotondati 15">
              <a:extLst>
                <a:ext uri="{FF2B5EF4-FFF2-40B4-BE49-F238E27FC236}">
                  <a16:creationId xmlns:a16="http://schemas.microsoft.com/office/drawing/2014/main" id="{4F651123-5074-2D74-DAE9-228EE627659F}"/>
                </a:ext>
              </a:extLst>
            </p:cNvPr>
            <p:cNvSpPr/>
            <p:nvPr/>
          </p:nvSpPr>
          <p:spPr>
            <a:xfrm>
              <a:off x="6075125" y="3397444"/>
              <a:ext cx="899151" cy="827262"/>
            </a:xfrm>
            <a:prstGeom prst="roundRect">
              <a:avLst>
                <a:gd name="adj" fmla="val 24173"/>
              </a:avLst>
            </a:prstGeom>
            <a:noFill/>
            <a:ln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44A57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𝘩</a:t>
              </a:r>
              <a:r>
                <a:rPr lang="en-GB" sz="18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(</a:t>
              </a:r>
              <a:r>
                <a:rPr lang="en-GB" sz="1800" b="1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·</a:t>
              </a:r>
              <a:r>
                <a:rPr lang="en-GB" sz="18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)</a:t>
              </a:r>
            </a:p>
          </p:txBody>
        </p:sp>
        <p:grpSp>
          <p:nvGrpSpPr>
            <p:cNvPr id="39" name="Gruppo 38">
              <a:extLst>
                <a:ext uri="{FF2B5EF4-FFF2-40B4-BE49-F238E27FC236}">
                  <a16:creationId xmlns:a16="http://schemas.microsoft.com/office/drawing/2014/main" id="{7B4FC2E3-2E59-5A66-31DB-6C372275FB30}"/>
                </a:ext>
              </a:extLst>
            </p:cNvPr>
            <p:cNvGrpSpPr/>
            <p:nvPr/>
          </p:nvGrpSpPr>
          <p:grpSpPr>
            <a:xfrm rot="287032">
              <a:off x="861407" y="1586205"/>
              <a:ext cx="9763200" cy="1024060"/>
              <a:chOff x="861407" y="1586205"/>
              <a:chExt cx="9763200" cy="1024060"/>
            </a:xfrm>
          </p:grpSpPr>
          <p:sp>
            <p:nvSpPr>
              <p:cNvPr id="4" name="Rettangolo con angoli arrotondati 3">
                <a:extLst>
                  <a:ext uri="{FF2B5EF4-FFF2-40B4-BE49-F238E27FC236}">
                    <a16:creationId xmlns:a16="http://schemas.microsoft.com/office/drawing/2014/main" id="{DCFDA9BE-B309-82F1-7746-D251FBE2BD13}"/>
                  </a:ext>
                </a:extLst>
              </p:cNvPr>
              <p:cNvSpPr/>
              <p:nvPr/>
            </p:nvSpPr>
            <p:spPr>
              <a:xfrm>
                <a:off x="861407" y="1586205"/>
                <a:ext cx="9763200" cy="1024060"/>
              </a:xfrm>
              <a:prstGeom prst="roundRect">
                <a:avLst>
                  <a:gd name="adj" fmla="val 24173"/>
                </a:avLst>
              </a:prstGeom>
              <a:solidFill>
                <a:srgbClr val="F58949"/>
              </a:solidFill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Rettangolo con angoli arrotondati 4">
                    <a:extLst>
                      <a:ext uri="{FF2B5EF4-FFF2-40B4-BE49-F238E27FC236}">
                        <a16:creationId xmlns:a16="http://schemas.microsoft.com/office/drawing/2014/main" id="{EAD82766-E5FD-173D-637A-A66605F7ED34}"/>
                      </a:ext>
                    </a:extLst>
                  </p:cNvPr>
                  <p:cNvSpPr/>
                  <p:nvPr/>
                </p:nvSpPr>
                <p:spPr>
                  <a:xfrm>
                    <a:off x="1143724" y="1684604"/>
                    <a:ext cx="899151" cy="827262"/>
                  </a:xfrm>
                  <a:prstGeom prst="roundRect">
                    <a:avLst>
                      <a:gd name="adj" fmla="val 24173"/>
                    </a:avLst>
                  </a:prstGeom>
                  <a:solidFill>
                    <a:srgbClr val="F58949"/>
                  </a:solidFill>
                  <a:ln>
                    <a:solidFill>
                      <a:srgbClr val="044A5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dirty="0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b="0" i="1" dirty="0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GB" dirty="0">
                      <a:solidFill>
                        <a:srgbClr val="044A57"/>
                      </a:solidFill>
                      <a:latin typeface="Bahnschrift SemiLight" panose="020B05020402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" name="Rettangolo con angoli arrotondati 4">
                    <a:extLst>
                      <a:ext uri="{FF2B5EF4-FFF2-40B4-BE49-F238E27FC236}">
                        <a16:creationId xmlns:a16="http://schemas.microsoft.com/office/drawing/2014/main" id="{EAD82766-E5FD-173D-637A-A66605F7ED34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43724" y="1684604"/>
                    <a:ext cx="899151" cy="827262"/>
                  </a:xfrm>
                  <a:prstGeom prst="roundRect">
                    <a:avLst>
                      <a:gd name="adj" fmla="val 24173"/>
                    </a:avLst>
                  </a:prstGeom>
                  <a:blipFill>
                    <a:blip r:embed="rId3"/>
                    <a:stretch>
                      <a:fillRect/>
                    </a:stretch>
                  </a:blipFill>
                  <a:ln>
                    <a:solidFill>
                      <a:srgbClr val="044A57"/>
                    </a:solidFill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ttangolo con angoli arrotondati 6">
                    <a:extLst>
                      <a:ext uri="{FF2B5EF4-FFF2-40B4-BE49-F238E27FC236}">
                        <a16:creationId xmlns:a16="http://schemas.microsoft.com/office/drawing/2014/main" id="{F5374C29-4EAD-2BD0-CD36-89348627A9DB}"/>
                      </a:ext>
                    </a:extLst>
                  </p:cNvPr>
                  <p:cNvSpPr/>
                  <p:nvPr/>
                </p:nvSpPr>
                <p:spPr>
                  <a:xfrm>
                    <a:off x="3901560" y="1682910"/>
                    <a:ext cx="899151" cy="827262"/>
                  </a:xfrm>
                  <a:prstGeom prst="roundRect">
                    <a:avLst>
                      <a:gd name="adj" fmla="val 24173"/>
                    </a:avLst>
                  </a:prstGeom>
                  <a:solidFill>
                    <a:srgbClr val="F58949"/>
                  </a:solidFill>
                  <a:ln>
                    <a:solidFill>
                      <a:srgbClr val="044A5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dirty="0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b="0" i="1" dirty="0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GB" dirty="0">
                      <a:solidFill>
                        <a:srgbClr val="044A57"/>
                      </a:solidFill>
                      <a:latin typeface="Bahnschrift SemiLight" panose="020B05020402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7" name="Rettangolo con angoli arrotondati 6">
                    <a:extLst>
                      <a:ext uri="{FF2B5EF4-FFF2-40B4-BE49-F238E27FC236}">
                        <a16:creationId xmlns:a16="http://schemas.microsoft.com/office/drawing/2014/main" id="{F5374C29-4EAD-2BD0-CD36-89348627A9D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01560" y="1682910"/>
                    <a:ext cx="899151" cy="827262"/>
                  </a:xfrm>
                  <a:prstGeom prst="roundRect">
                    <a:avLst>
                      <a:gd name="adj" fmla="val 24173"/>
                    </a:avLst>
                  </a:prstGeom>
                  <a:blipFill>
                    <a:blip r:embed="rId4"/>
                    <a:stretch>
                      <a:fillRect/>
                    </a:stretch>
                  </a:blipFill>
                  <a:ln>
                    <a:solidFill>
                      <a:srgbClr val="044A57"/>
                    </a:solidFill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ttangolo con angoli arrotondati 8">
                    <a:extLst>
                      <a:ext uri="{FF2B5EF4-FFF2-40B4-BE49-F238E27FC236}">
                        <a16:creationId xmlns:a16="http://schemas.microsoft.com/office/drawing/2014/main" id="{7A6761AB-CAA5-92D5-5A78-B7466AC81F19}"/>
                      </a:ext>
                    </a:extLst>
                  </p:cNvPr>
                  <p:cNvSpPr/>
                  <p:nvPr/>
                </p:nvSpPr>
                <p:spPr>
                  <a:xfrm>
                    <a:off x="6659396" y="1682910"/>
                    <a:ext cx="899151" cy="827262"/>
                  </a:xfrm>
                  <a:prstGeom prst="roundRect">
                    <a:avLst>
                      <a:gd name="adj" fmla="val 24173"/>
                    </a:avLst>
                  </a:prstGeom>
                  <a:solidFill>
                    <a:srgbClr val="F58949"/>
                  </a:solidFill>
                  <a:ln>
                    <a:solidFill>
                      <a:srgbClr val="044A5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dirty="0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b="0" i="1" dirty="0" smtClean="0">
                                  <a:solidFill>
                                    <a:srgbClr val="044A5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GB" dirty="0">
                      <a:solidFill>
                        <a:srgbClr val="044A57"/>
                      </a:solidFill>
                      <a:latin typeface="Bahnschrift SemiLight" panose="020B05020402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" name="Rettangolo con angoli arrotondati 8">
                    <a:extLst>
                      <a:ext uri="{FF2B5EF4-FFF2-40B4-BE49-F238E27FC236}">
                        <a16:creationId xmlns:a16="http://schemas.microsoft.com/office/drawing/2014/main" id="{7A6761AB-CAA5-92D5-5A78-B7466AC81F1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59396" y="1682910"/>
                    <a:ext cx="899151" cy="827262"/>
                  </a:xfrm>
                  <a:prstGeom prst="roundRect">
                    <a:avLst>
                      <a:gd name="adj" fmla="val 24173"/>
                    </a:avLst>
                  </a:prstGeom>
                  <a:blipFill>
                    <a:blip r:embed="rId5"/>
                    <a:stretch>
                      <a:fillRect/>
                    </a:stretch>
                  </a:blipFill>
                  <a:ln>
                    <a:solidFill>
                      <a:srgbClr val="044A57"/>
                    </a:solidFill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" name="Rettangolo con angoli arrotondati 11">
                <a:extLst>
                  <a:ext uri="{FF2B5EF4-FFF2-40B4-BE49-F238E27FC236}">
                    <a16:creationId xmlns:a16="http://schemas.microsoft.com/office/drawing/2014/main" id="{323D998C-A79B-DAA9-0F09-FE068BDCF227}"/>
                  </a:ext>
                </a:extLst>
              </p:cNvPr>
              <p:cNvSpPr/>
              <p:nvPr/>
            </p:nvSpPr>
            <p:spPr>
              <a:xfrm>
                <a:off x="9417232" y="1710583"/>
                <a:ext cx="899151" cy="827262"/>
              </a:xfrm>
              <a:prstGeom prst="roundRect">
                <a:avLst>
                  <a:gd name="adj" fmla="val 24173"/>
                </a:avLst>
              </a:prstGeom>
              <a:solidFill>
                <a:srgbClr val="F58949"/>
              </a:solidFill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17" name="Rettangolo con angoli arrotondati 16">
                <a:extLst>
                  <a:ext uri="{FF2B5EF4-FFF2-40B4-BE49-F238E27FC236}">
                    <a16:creationId xmlns:a16="http://schemas.microsoft.com/office/drawing/2014/main" id="{B09AD455-87A1-78AB-4BC5-CFA45E44F3C9}"/>
                  </a:ext>
                </a:extLst>
              </p:cNvPr>
              <p:cNvSpPr/>
              <p:nvPr/>
            </p:nvSpPr>
            <p:spPr>
              <a:xfrm>
                <a:off x="2522642" y="1710583"/>
                <a:ext cx="899151" cy="827262"/>
              </a:xfrm>
              <a:prstGeom prst="roundRect">
                <a:avLst>
                  <a:gd name="adj" fmla="val 24173"/>
                </a:avLst>
              </a:prstGeom>
              <a:solidFill>
                <a:srgbClr val="F7A26D"/>
              </a:solidFill>
              <a:ln>
                <a:solidFill>
                  <a:srgbClr val="044A57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044A57"/>
                  </a:solidFill>
                  <a:latin typeface="Bahnschrift SemiLight" panose="020B0502040204020203" pitchFamily="34" charset="0"/>
                </a:endParaRPr>
              </a:p>
            </p:txBody>
          </p:sp>
          <p:grpSp>
            <p:nvGrpSpPr>
              <p:cNvPr id="26" name="Gruppo 25">
                <a:extLst>
                  <a:ext uri="{FF2B5EF4-FFF2-40B4-BE49-F238E27FC236}">
                    <a16:creationId xmlns:a16="http://schemas.microsoft.com/office/drawing/2014/main" id="{48D2A16F-EC77-9C7E-3B82-B4357559D39D}"/>
                  </a:ext>
                </a:extLst>
              </p:cNvPr>
              <p:cNvGrpSpPr/>
              <p:nvPr/>
            </p:nvGrpSpPr>
            <p:grpSpPr>
              <a:xfrm>
                <a:off x="2784113" y="2013306"/>
                <a:ext cx="299307" cy="221817"/>
                <a:chOff x="10916269" y="3467100"/>
                <a:chExt cx="299307" cy="221817"/>
              </a:xfrm>
            </p:grpSpPr>
            <p:cxnSp>
              <p:nvCxnSpPr>
                <p:cNvPr id="20" name="Connettore diritto 19">
                  <a:extLst>
                    <a:ext uri="{FF2B5EF4-FFF2-40B4-BE49-F238E27FC236}">
                      <a16:creationId xmlns:a16="http://schemas.microsoft.com/office/drawing/2014/main" id="{2CAE0768-80B5-BDA9-F9BA-3F3F6124A7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065922" y="3467100"/>
                  <a:ext cx="1" cy="221817"/>
                </a:xfrm>
                <a:prstGeom prst="line">
                  <a:avLst/>
                </a:prstGeom>
                <a:ln w="28575">
                  <a:solidFill>
                    <a:srgbClr val="044A57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ttore diritto 20">
                  <a:extLst>
                    <a:ext uri="{FF2B5EF4-FFF2-40B4-BE49-F238E27FC236}">
                      <a16:creationId xmlns:a16="http://schemas.microsoft.com/office/drawing/2014/main" id="{11D88487-948F-63A3-9C5F-65CDE37187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916269" y="3688917"/>
                  <a:ext cx="299307" cy="0"/>
                </a:xfrm>
                <a:prstGeom prst="line">
                  <a:avLst/>
                </a:prstGeom>
                <a:ln w="28575">
                  <a:solidFill>
                    <a:srgbClr val="044A57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uppo 27">
                <a:extLst>
                  <a:ext uri="{FF2B5EF4-FFF2-40B4-BE49-F238E27FC236}">
                    <a16:creationId xmlns:a16="http://schemas.microsoft.com/office/drawing/2014/main" id="{4338E3EF-411F-B6B2-8670-27D290CD769E}"/>
                  </a:ext>
                </a:extLst>
              </p:cNvPr>
              <p:cNvGrpSpPr/>
              <p:nvPr/>
            </p:nvGrpSpPr>
            <p:grpSpPr>
              <a:xfrm>
                <a:off x="5280478" y="1682910"/>
                <a:ext cx="899151" cy="827262"/>
                <a:chOff x="2484191" y="1710583"/>
                <a:chExt cx="899151" cy="827262"/>
              </a:xfrm>
            </p:grpSpPr>
            <p:sp>
              <p:nvSpPr>
                <p:cNvPr id="29" name="Rettangolo con angoli arrotondati 28">
                  <a:extLst>
                    <a:ext uri="{FF2B5EF4-FFF2-40B4-BE49-F238E27FC236}">
                      <a16:creationId xmlns:a16="http://schemas.microsoft.com/office/drawing/2014/main" id="{3EE88E99-6B34-E732-3764-BC3F74132D45}"/>
                    </a:ext>
                  </a:extLst>
                </p:cNvPr>
                <p:cNvSpPr/>
                <p:nvPr/>
              </p:nvSpPr>
              <p:spPr>
                <a:xfrm>
                  <a:off x="2484191" y="1710583"/>
                  <a:ext cx="899151" cy="827262"/>
                </a:xfrm>
                <a:prstGeom prst="roundRect">
                  <a:avLst>
                    <a:gd name="adj" fmla="val 24173"/>
                  </a:avLst>
                </a:prstGeom>
                <a:solidFill>
                  <a:srgbClr val="F7A26D"/>
                </a:solidFill>
                <a:ln>
                  <a:solidFill>
                    <a:srgbClr val="044A57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044A57"/>
                    </a:solidFill>
                    <a:latin typeface="Bahnschrift SemiLight" panose="020B0502040204020203" pitchFamily="34" charset="0"/>
                  </a:endParaRPr>
                </a:p>
              </p:txBody>
            </p:sp>
            <p:grpSp>
              <p:nvGrpSpPr>
                <p:cNvPr id="30" name="Gruppo 29">
                  <a:extLst>
                    <a:ext uri="{FF2B5EF4-FFF2-40B4-BE49-F238E27FC236}">
                      <a16:creationId xmlns:a16="http://schemas.microsoft.com/office/drawing/2014/main" id="{38FE5FDD-64D3-B366-B300-CDEFFEFF3D02}"/>
                    </a:ext>
                  </a:extLst>
                </p:cNvPr>
                <p:cNvGrpSpPr/>
                <p:nvPr/>
              </p:nvGrpSpPr>
              <p:grpSpPr>
                <a:xfrm>
                  <a:off x="2784113" y="2013306"/>
                  <a:ext cx="299307" cy="221817"/>
                  <a:chOff x="10916269" y="3467100"/>
                  <a:chExt cx="299307" cy="221817"/>
                </a:xfrm>
              </p:grpSpPr>
              <p:cxnSp>
                <p:nvCxnSpPr>
                  <p:cNvPr id="31" name="Connettore diritto 30">
                    <a:extLst>
                      <a:ext uri="{FF2B5EF4-FFF2-40B4-BE49-F238E27FC236}">
                        <a16:creationId xmlns:a16="http://schemas.microsoft.com/office/drawing/2014/main" id="{62EDFA48-265B-2CA7-645F-D87044C263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065922" y="3467100"/>
                    <a:ext cx="1" cy="221817"/>
                  </a:xfrm>
                  <a:prstGeom prst="line">
                    <a:avLst/>
                  </a:prstGeom>
                  <a:ln w="28575">
                    <a:solidFill>
                      <a:srgbClr val="044A57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Connettore diritto 31">
                    <a:extLst>
                      <a:ext uri="{FF2B5EF4-FFF2-40B4-BE49-F238E27FC236}">
                        <a16:creationId xmlns:a16="http://schemas.microsoft.com/office/drawing/2014/main" id="{A717D5B4-CEC4-7F8B-BB84-9F38CE0EF1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916269" y="3688917"/>
                    <a:ext cx="299307" cy="0"/>
                  </a:xfrm>
                  <a:prstGeom prst="line">
                    <a:avLst/>
                  </a:prstGeom>
                  <a:ln w="28575">
                    <a:solidFill>
                      <a:srgbClr val="044A57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3" name="Gruppo 32">
                <a:extLst>
                  <a:ext uri="{FF2B5EF4-FFF2-40B4-BE49-F238E27FC236}">
                    <a16:creationId xmlns:a16="http://schemas.microsoft.com/office/drawing/2014/main" id="{6270BB73-7B87-9FB8-FC19-40613985D27D}"/>
                  </a:ext>
                </a:extLst>
              </p:cNvPr>
              <p:cNvGrpSpPr/>
              <p:nvPr/>
            </p:nvGrpSpPr>
            <p:grpSpPr>
              <a:xfrm>
                <a:off x="8038314" y="1697564"/>
                <a:ext cx="899151" cy="827262"/>
                <a:chOff x="2484191" y="1710583"/>
                <a:chExt cx="899151" cy="827262"/>
              </a:xfrm>
            </p:grpSpPr>
            <p:sp>
              <p:nvSpPr>
                <p:cNvPr id="34" name="Rettangolo con angoli arrotondati 33">
                  <a:extLst>
                    <a:ext uri="{FF2B5EF4-FFF2-40B4-BE49-F238E27FC236}">
                      <a16:creationId xmlns:a16="http://schemas.microsoft.com/office/drawing/2014/main" id="{05CDAD27-E0D5-E416-D565-487D5BC62C52}"/>
                    </a:ext>
                  </a:extLst>
                </p:cNvPr>
                <p:cNvSpPr/>
                <p:nvPr/>
              </p:nvSpPr>
              <p:spPr>
                <a:xfrm>
                  <a:off x="2484191" y="1710583"/>
                  <a:ext cx="899151" cy="827262"/>
                </a:xfrm>
                <a:prstGeom prst="roundRect">
                  <a:avLst>
                    <a:gd name="adj" fmla="val 24173"/>
                  </a:avLst>
                </a:prstGeom>
                <a:solidFill>
                  <a:srgbClr val="F8B388"/>
                </a:solidFill>
                <a:ln>
                  <a:solidFill>
                    <a:srgbClr val="044A57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044A57"/>
                    </a:solidFill>
                    <a:latin typeface="Bahnschrift SemiLight" panose="020B0502040204020203" pitchFamily="34" charset="0"/>
                  </a:endParaRPr>
                </a:p>
              </p:txBody>
            </p:sp>
            <p:grpSp>
              <p:nvGrpSpPr>
                <p:cNvPr id="35" name="Gruppo 34">
                  <a:extLst>
                    <a:ext uri="{FF2B5EF4-FFF2-40B4-BE49-F238E27FC236}">
                      <a16:creationId xmlns:a16="http://schemas.microsoft.com/office/drawing/2014/main" id="{45F2EAE6-DBF5-1F03-E7D1-ECFB97DD44F0}"/>
                    </a:ext>
                  </a:extLst>
                </p:cNvPr>
                <p:cNvGrpSpPr/>
                <p:nvPr/>
              </p:nvGrpSpPr>
              <p:grpSpPr>
                <a:xfrm>
                  <a:off x="2784113" y="2013306"/>
                  <a:ext cx="299307" cy="221817"/>
                  <a:chOff x="10916269" y="3467100"/>
                  <a:chExt cx="299307" cy="221817"/>
                </a:xfrm>
              </p:grpSpPr>
              <p:cxnSp>
                <p:nvCxnSpPr>
                  <p:cNvPr id="36" name="Connettore diritto 35">
                    <a:extLst>
                      <a:ext uri="{FF2B5EF4-FFF2-40B4-BE49-F238E27FC236}">
                        <a16:creationId xmlns:a16="http://schemas.microsoft.com/office/drawing/2014/main" id="{C0CE6988-3735-A80B-9212-0CFC917F1B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065922" y="3467100"/>
                    <a:ext cx="1" cy="221817"/>
                  </a:xfrm>
                  <a:prstGeom prst="line">
                    <a:avLst/>
                  </a:prstGeom>
                  <a:ln w="28575">
                    <a:solidFill>
                      <a:srgbClr val="044A57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Connettore diritto 36">
                    <a:extLst>
                      <a:ext uri="{FF2B5EF4-FFF2-40B4-BE49-F238E27FC236}">
                        <a16:creationId xmlns:a16="http://schemas.microsoft.com/office/drawing/2014/main" id="{6C79F5E3-46B0-9BD0-D3F9-6DF91FF8C2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916269" y="3688917"/>
                    <a:ext cx="299307" cy="0"/>
                  </a:xfrm>
                  <a:prstGeom prst="line">
                    <a:avLst/>
                  </a:prstGeom>
                  <a:ln w="28575">
                    <a:solidFill>
                      <a:srgbClr val="044A57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41" name="Connettore 2 40">
              <a:extLst>
                <a:ext uri="{FF2B5EF4-FFF2-40B4-BE49-F238E27FC236}">
                  <a16:creationId xmlns:a16="http://schemas.microsoft.com/office/drawing/2014/main" id="{D748939D-B93E-5E8B-9691-FCD29A4B7ACE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>
              <a:off x="1573260" y="2164351"/>
              <a:ext cx="34495" cy="785421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456D019F-8648-9D57-3C22-E73A5DA6C7C3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1199178" y="2164351"/>
              <a:ext cx="374082" cy="665124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2 59">
              <a:extLst>
                <a:ext uri="{FF2B5EF4-FFF2-40B4-BE49-F238E27FC236}">
                  <a16:creationId xmlns:a16="http://schemas.microsoft.com/office/drawing/2014/main" id="{EBD1FCF8-D5B9-2CFC-18F2-65023E582635}"/>
                </a:ext>
              </a:extLst>
            </p:cNvPr>
            <p:cNvCxnSpPr>
              <a:cxnSpLocks/>
              <a:endCxn id="15" idx="0"/>
            </p:cNvCxnSpPr>
            <p:nvPr/>
          </p:nvCxnSpPr>
          <p:spPr>
            <a:xfrm>
              <a:off x="7055780" y="2600033"/>
              <a:ext cx="489386" cy="797411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2 60">
              <a:extLst>
                <a:ext uri="{FF2B5EF4-FFF2-40B4-BE49-F238E27FC236}">
                  <a16:creationId xmlns:a16="http://schemas.microsoft.com/office/drawing/2014/main" id="{544BD02A-52D3-726B-4C02-C451481F11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70245" y="2600033"/>
              <a:ext cx="485535" cy="828743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ttangolo con angoli arrotondati 66">
              <a:extLst>
                <a:ext uri="{FF2B5EF4-FFF2-40B4-BE49-F238E27FC236}">
                  <a16:creationId xmlns:a16="http://schemas.microsoft.com/office/drawing/2014/main" id="{F8F0BF85-C940-5A40-5245-E2214C059894}"/>
                </a:ext>
              </a:extLst>
            </p:cNvPr>
            <p:cNvSpPr/>
            <p:nvPr/>
          </p:nvSpPr>
          <p:spPr>
            <a:xfrm>
              <a:off x="4325329" y="3189740"/>
              <a:ext cx="899151" cy="827262"/>
            </a:xfrm>
            <a:prstGeom prst="roundRect">
              <a:avLst>
                <a:gd name="adj" fmla="val 24173"/>
              </a:avLst>
            </a:prstGeom>
            <a:solidFill>
              <a:schemeClr val="bg1"/>
            </a:solidFill>
            <a:ln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44A57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𝘩</a:t>
              </a:r>
              <a:r>
                <a:rPr lang="en-GB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(</a:t>
              </a:r>
              <a:r>
                <a:rPr lang="en-GB" sz="20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,</a:t>
              </a:r>
              <a:r>
                <a:rPr lang="en-GB" sz="20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i="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)</a:t>
              </a:r>
              <a:endParaRPr lang="en-GB" b="1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sp>
          <p:nvSpPr>
            <p:cNvPr id="68" name="Rettangolo con angoli arrotondati 67">
              <a:extLst>
                <a:ext uri="{FF2B5EF4-FFF2-40B4-BE49-F238E27FC236}">
                  <a16:creationId xmlns:a16="http://schemas.microsoft.com/office/drawing/2014/main" id="{EA460968-A8D1-DB0C-5E75-513D57191F78}"/>
                </a:ext>
              </a:extLst>
            </p:cNvPr>
            <p:cNvSpPr/>
            <p:nvPr/>
          </p:nvSpPr>
          <p:spPr>
            <a:xfrm>
              <a:off x="3304864" y="3189740"/>
              <a:ext cx="899151" cy="827262"/>
            </a:xfrm>
            <a:prstGeom prst="roundRect">
              <a:avLst>
                <a:gd name="adj" fmla="val 24173"/>
              </a:avLst>
            </a:prstGeom>
            <a:noFill/>
            <a:ln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44A57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𝘩</a:t>
              </a:r>
              <a:r>
                <a:rPr lang="en-GB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(</a:t>
              </a:r>
              <a:r>
                <a:rPr lang="en-GB" sz="20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,</a:t>
              </a:r>
              <a:r>
                <a:rPr lang="en-GB" sz="20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i="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)</a:t>
              </a:r>
              <a:endParaRPr lang="en-GB" b="1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cxnSp>
          <p:nvCxnSpPr>
            <p:cNvPr id="69" name="Connettore 2 68">
              <a:extLst>
                <a:ext uri="{FF2B5EF4-FFF2-40B4-BE49-F238E27FC236}">
                  <a16:creationId xmlns:a16="http://schemas.microsoft.com/office/drawing/2014/main" id="{D12D356D-7BAE-E20C-D464-3A293DA4654C}"/>
                </a:ext>
              </a:extLst>
            </p:cNvPr>
            <p:cNvCxnSpPr>
              <a:cxnSpLocks/>
              <a:endCxn id="67" idx="0"/>
            </p:cNvCxnSpPr>
            <p:nvPr/>
          </p:nvCxnSpPr>
          <p:spPr>
            <a:xfrm>
              <a:off x="4285519" y="2392329"/>
              <a:ext cx="489386" cy="797411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2 69">
              <a:extLst>
                <a:ext uri="{FF2B5EF4-FFF2-40B4-BE49-F238E27FC236}">
                  <a16:creationId xmlns:a16="http://schemas.microsoft.com/office/drawing/2014/main" id="{42293FDA-D8C3-5B6D-4AA9-E065A60049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99984" y="2392329"/>
              <a:ext cx="485535" cy="828743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CasellaDiTesto 70">
              <a:extLst>
                <a:ext uri="{FF2B5EF4-FFF2-40B4-BE49-F238E27FC236}">
                  <a16:creationId xmlns:a16="http://schemas.microsoft.com/office/drawing/2014/main" id="{D21F25A5-1DED-A205-7405-A0DF99719CD5}"/>
                </a:ext>
              </a:extLst>
            </p:cNvPr>
            <p:cNvSpPr txBox="1"/>
            <p:nvPr/>
          </p:nvSpPr>
          <p:spPr>
            <a:xfrm>
              <a:off x="1307901" y="2802109"/>
              <a:ext cx="588445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8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…</a:t>
              </a:r>
            </a:p>
          </p:txBody>
        </p:sp>
        <p:sp>
          <p:nvSpPr>
            <p:cNvPr id="72" name="CasellaDiTesto 71">
              <a:extLst>
                <a:ext uri="{FF2B5EF4-FFF2-40B4-BE49-F238E27FC236}">
                  <a16:creationId xmlns:a16="http://schemas.microsoft.com/office/drawing/2014/main" id="{ED44E7B1-B54F-8DB5-C0FD-93D510BBF424}"/>
                </a:ext>
              </a:extLst>
            </p:cNvPr>
            <p:cNvSpPr txBox="1"/>
            <p:nvPr/>
          </p:nvSpPr>
          <p:spPr>
            <a:xfrm>
              <a:off x="797774" y="2637638"/>
              <a:ext cx="588445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8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…</a:t>
              </a:r>
            </a:p>
          </p:txBody>
        </p:sp>
        <p:sp>
          <p:nvSpPr>
            <p:cNvPr id="75" name="Rettangolo con angoli arrotondati 74">
              <a:extLst>
                <a:ext uri="{FF2B5EF4-FFF2-40B4-BE49-F238E27FC236}">
                  <a16:creationId xmlns:a16="http://schemas.microsoft.com/office/drawing/2014/main" id="{4CD80042-9684-6756-CB88-F844D78D33EC}"/>
                </a:ext>
              </a:extLst>
            </p:cNvPr>
            <p:cNvSpPr/>
            <p:nvPr/>
          </p:nvSpPr>
          <p:spPr>
            <a:xfrm>
              <a:off x="4613694" y="4686070"/>
              <a:ext cx="669323" cy="657334"/>
            </a:xfrm>
            <a:prstGeom prst="roundRect">
              <a:avLst>
                <a:gd name="adj" fmla="val 24173"/>
              </a:avLst>
            </a:prstGeom>
            <a:noFill/>
            <a:ln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rgbClr val="044A57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𝘩</a:t>
              </a:r>
              <a:r>
                <a:rPr lang="en-GB" sz="12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(</a:t>
              </a:r>
              <a:r>
                <a:rPr lang="en-GB" sz="14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sz="120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,</a:t>
              </a:r>
              <a:r>
                <a:rPr lang="en-GB" sz="14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sz="1200" i="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)</a:t>
              </a:r>
              <a:endParaRPr lang="en-GB" sz="1200" b="1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cxnSp>
          <p:nvCxnSpPr>
            <p:cNvPr id="76" name="Connettore 2 75">
              <a:extLst>
                <a:ext uri="{FF2B5EF4-FFF2-40B4-BE49-F238E27FC236}">
                  <a16:creationId xmlns:a16="http://schemas.microsoft.com/office/drawing/2014/main" id="{8349F273-D287-FFEE-3032-3BEB6892DA8B}"/>
                </a:ext>
              </a:extLst>
            </p:cNvPr>
            <p:cNvCxnSpPr>
              <a:cxnSpLocks/>
              <a:stCxn id="67" idx="2"/>
              <a:endCxn id="83" idx="0"/>
            </p:cNvCxnSpPr>
            <p:nvPr/>
          </p:nvCxnSpPr>
          <p:spPr>
            <a:xfrm>
              <a:off x="4774905" y="4017002"/>
              <a:ext cx="986434" cy="669068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2 76">
              <a:extLst>
                <a:ext uri="{FF2B5EF4-FFF2-40B4-BE49-F238E27FC236}">
                  <a16:creationId xmlns:a16="http://schemas.microsoft.com/office/drawing/2014/main" id="{CDD32214-47B2-1C16-F842-99B70B8326D6}"/>
                </a:ext>
              </a:extLst>
            </p:cNvPr>
            <p:cNvCxnSpPr>
              <a:cxnSpLocks/>
              <a:stCxn id="67" idx="2"/>
              <a:endCxn id="75" idx="0"/>
            </p:cNvCxnSpPr>
            <p:nvPr/>
          </p:nvCxnSpPr>
          <p:spPr>
            <a:xfrm>
              <a:off x="4774905" y="4017002"/>
              <a:ext cx="173451" cy="669068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ttangolo con angoli arrotondati 82">
              <a:extLst>
                <a:ext uri="{FF2B5EF4-FFF2-40B4-BE49-F238E27FC236}">
                  <a16:creationId xmlns:a16="http://schemas.microsoft.com/office/drawing/2014/main" id="{8CED404E-C5E8-4018-7BCA-CF12F3229BC5}"/>
                </a:ext>
              </a:extLst>
            </p:cNvPr>
            <p:cNvSpPr/>
            <p:nvPr/>
          </p:nvSpPr>
          <p:spPr>
            <a:xfrm>
              <a:off x="5426677" y="4686070"/>
              <a:ext cx="669323" cy="657334"/>
            </a:xfrm>
            <a:prstGeom prst="roundRect">
              <a:avLst>
                <a:gd name="adj" fmla="val 24173"/>
              </a:avLst>
            </a:prstGeom>
            <a:noFill/>
            <a:ln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rgbClr val="044A57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𝘩</a:t>
              </a:r>
              <a:r>
                <a:rPr lang="en-GB" sz="12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(</a:t>
              </a:r>
              <a:r>
                <a:rPr lang="en-GB" sz="14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sz="120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,</a:t>
              </a:r>
              <a:r>
                <a:rPr lang="en-GB" sz="14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sz="1200" i="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)</a:t>
              </a:r>
              <a:endParaRPr lang="en-GB" sz="1200" b="1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sp>
          <p:nvSpPr>
            <p:cNvPr id="91" name="Rettangolo con angoli arrotondati 90">
              <a:extLst>
                <a:ext uri="{FF2B5EF4-FFF2-40B4-BE49-F238E27FC236}">
                  <a16:creationId xmlns:a16="http://schemas.microsoft.com/office/drawing/2014/main" id="{D952927A-D6B9-1748-B288-D18F61CB599E}"/>
                </a:ext>
              </a:extLst>
            </p:cNvPr>
            <p:cNvSpPr/>
            <p:nvPr/>
          </p:nvSpPr>
          <p:spPr>
            <a:xfrm>
              <a:off x="2281314" y="4679470"/>
              <a:ext cx="669323" cy="657334"/>
            </a:xfrm>
            <a:prstGeom prst="roundRect">
              <a:avLst>
                <a:gd name="adj" fmla="val 24173"/>
              </a:avLst>
            </a:prstGeom>
            <a:noFill/>
            <a:ln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rgbClr val="044A57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𝘩</a:t>
              </a:r>
              <a:r>
                <a:rPr lang="en-GB" sz="12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(</a:t>
              </a:r>
              <a:r>
                <a:rPr lang="en-GB" sz="14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sz="120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,</a:t>
              </a:r>
              <a:r>
                <a:rPr lang="en-GB" sz="14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sz="1200" i="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)</a:t>
              </a:r>
              <a:endParaRPr lang="en-GB" sz="1200" b="1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cxnSp>
          <p:nvCxnSpPr>
            <p:cNvPr id="92" name="Connettore 2 91">
              <a:extLst>
                <a:ext uri="{FF2B5EF4-FFF2-40B4-BE49-F238E27FC236}">
                  <a16:creationId xmlns:a16="http://schemas.microsoft.com/office/drawing/2014/main" id="{55B900C7-0D64-0CFB-2AC6-6F204E0AD8F1}"/>
                </a:ext>
              </a:extLst>
            </p:cNvPr>
            <p:cNvCxnSpPr>
              <a:cxnSpLocks/>
              <a:stCxn id="68" idx="2"/>
              <a:endCxn id="94" idx="0"/>
            </p:cNvCxnSpPr>
            <p:nvPr/>
          </p:nvCxnSpPr>
          <p:spPr>
            <a:xfrm flipH="1">
              <a:off x="3428959" y="4017002"/>
              <a:ext cx="325481" cy="662468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2 92">
              <a:extLst>
                <a:ext uri="{FF2B5EF4-FFF2-40B4-BE49-F238E27FC236}">
                  <a16:creationId xmlns:a16="http://schemas.microsoft.com/office/drawing/2014/main" id="{11664662-766F-EB2D-E007-4D007B377C17}"/>
                </a:ext>
              </a:extLst>
            </p:cNvPr>
            <p:cNvCxnSpPr>
              <a:cxnSpLocks/>
              <a:stCxn id="68" idx="2"/>
              <a:endCxn id="91" idx="0"/>
            </p:cNvCxnSpPr>
            <p:nvPr/>
          </p:nvCxnSpPr>
          <p:spPr>
            <a:xfrm flipH="1">
              <a:off x="2615976" y="4017002"/>
              <a:ext cx="1138464" cy="662468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ttangolo con angoli arrotondati 93">
              <a:extLst>
                <a:ext uri="{FF2B5EF4-FFF2-40B4-BE49-F238E27FC236}">
                  <a16:creationId xmlns:a16="http://schemas.microsoft.com/office/drawing/2014/main" id="{BF883B8C-062A-FD34-F29D-BCA01D818246}"/>
                </a:ext>
              </a:extLst>
            </p:cNvPr>
            <p:cNvSpPr/>
            <p:nvPr/>
          </p:nvSpPr>
          <p:spPr>
            <a:xfrm>
              <a:off x="3094297" y="4679470"/>
              <a:ext cx="669323" cy="657334"/>
            </a:xfrm>
            <a:prstGeom prst="roundRect">
              <a:avLst>
                <a:gd name="adj" fmla="val 24173"/>
              </a:avLst>
            </a:prstGeom>
            <a:noFill/>
            <a:ln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rgbClr val="044A57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𝘩</a:t>
              </a:r>
              <a:r>
                <a:rPr lang="en-GB" sz="1200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(</a:t>
              </a:r>
              <a:r>
                <a:rPr lang="en-GB" sz="14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sz="120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,</a:t>
              </a:r>
              <a:r>
                <a:rPr lang="en-GB" sz="1400" b="1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·</a:t>
              </a:r>
              <a:r>
                <a:rPr lang="en-GB" sz="1200" i="0" dirty="0">
                  <a:solidFill>
                    <a:srgbClr val="044A57"/>
                  </a:solidFill>
                  <a:effectLst/>
                  <a:latin typeface="arial" panose="020B0604020202020204" pitchFamily="34" charset="0"/>
                </a:rPr>
                <a:t>)</a:t>
              </a:r>
              <a:endParaRPr lang="en-GB" sz="1200" b="1" dirty="0">
                <a:solidFill>
                  <a:srgbClr val="044A57"/>
                </a:solidFill>
                <a:latin typeface="Bahnschrift SemiLight" panose="020B0502040204020203" pitchFamily="34" charset="0"/>
              </a:endParaRPr>
            </a:p>
          </p:txBody>
        </p:sp>
        <p:grpSp>
          <p:nvGrpSpPr>
            <p:cNvPr id="109" name="Gruppo 108">
              <a:extLst>
                <a:ext uri="{FF2B5EF4-FFF2-40B4-BE49-F238E27FC236}">
                  <a16:creationId xmlns:a16="http://schemas.microsoft.com/office/drawing/2014/main" id="{0E2C2CC8-6CA0-A497-EF01-79D45D19B56A}"/>
                </a:ext>
              </a:extLst>
            </p:cNvPr>
            <p:cNvGrpSpPr/>
            <p:nvPr/>
          </p:nvGrpSpPr>
          <p:grpSpPr>
            <a:xfrm>
              <a:off x="1027930" y="5653104"/>
              <a:ext cx="1310029" cy="593906"/>
              <a:chOff x="1027930" y="5669448"/>
              <a:chExt cx="1310029" cy="593906"/>
            </a:xfrm>
          </p:grpSpPr>
          <p:sp>
            <p:nvSpPr>
              <p:cNvPr id="100" name="Rettangolo con angoli arrotondati 99">
                <a:extLst>
                  <a:ext uri="{FF2B5EF4-FFF2-40B4-BE49-F238E27FC236}">
                    <a16:creationId xmlns:a16="http://schemas.microsoft.com/office/drawing/2014/main" id="{CEBF71F4-C4A6-F32C-420B-B1D8229C4332}"/>
                  </a:ext>
                </a:extLst>
              </p:cNvPr>
              <p:cNvSpPr/>
              <p:nvPr/>
            </p:nvSpPr>
            <p:spPr>
              <a:xfrm>
                <a:off x="1027930" y="5669448"/>
                <a:ext cx="588445" cy="593906"/>
              </a:xfrm>
              <a:prstGeom prst="roundRect">
                <a:avLst>
                  <a:gd name="adj" fmla="val 24173"/>
                </a:avLst>
              </a:prstGeom>
              <a:noFill/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rgbClr val="044A57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𝘩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(</a:t>
                </a:r>
                <a:r>
                  <a:rPr lang="en-GB" sz="1600" b="1" dirty="0">
                    <a:solidFill>
                      <a:srgbClr val="044A57"/>
                    </a:solidFill>
                    <a:effectLst/>
                    <a:latin typeface="arial" panose="020B0604020202020204" pitchFamily="34" charset="0"/>
                  </a:rPr>
                  <a:t>·</a:t>
                </a:r>
                <a:r>
                  <a:rPr lang="en-GB" sz="1400" i="0" dirty="0">
                    <a:solidFill>
                      <a:srgbClr val="044A57"/>
                    </a:solidFill>
                    <a:effectLst/>
                    <a:latin typeface="arial" panose="020B0604020202020204" pitchFamily="34" charset="0"/>
                  </a:rPr>
                  <a:t>)</a:t>
                </a:r>
                <a:endParaRPr lang="en-GB" sz="1400" b="1" dirty="0">
                  <a:solidFill>
                    <a:srgbClr val="044A57"/>
                  </a:solidFill>
                  <a:latin typeface="Bahnschrift SemiLight" panose="020B0502040204020203" pitchFamily="34" charset="0"/>
                </a:endParaRPr>
              </a:p>
            </p:txBody>
          </p:sp>
          <p:sp>
            <p:nvSpPr>
              <p:cNvPr id="102" name="Rettangolo con angoli arrotondati 101">
                <a:extLst>
                  <a:ext uri="{FF2B5EF4-FFF2-40B4-BE49-F238E27FC236}">
                    <a16:creationId xmlns:a16="http://schemas.microsoft.com/office/drawing/2014/main" id="{9530990B-5799-E19C-EA44-D54DF781D909}"/>
                  </a:ext>
                </a:extLst>
              </p:cNvPr>
              <p:cNvSpPr/>
              <p:nvPr/>
            </p:nvSpPr>
            <p:spPr>
              <a:xfrm>
                <a:off x="1749514" y="5669448"/>
                <a:ext cx="588445" cy="593906"/>
              </a:xfrm>
              <a:prstGeom prst="roundRect">
                <a:avLst>
                  <a:gd name="adj" fmla="val 24173"/>
                </a:avLst>
              </a:prstGeom>
              <a:noFill/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rgbClr val="044A57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𝘩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(</a:t>
                </a:r>
                <a:r>
                  <a:rPr lang="en-GB" sz="1600" b="1" dirty="0">
                    <a:solidFill>
                      <a:srgbClr val="044A57"/>
                    </a:solidFill>
                    <a:effectLst/>
                    <a:latin typeface="arial" panose="020B0604020202020204" pitchFamily="34" charset="0"/>
                  </a:rPr>
                  <a:t>·</a:t>
                </a:r>
                <a:r>
                  <a:rPr lang="en-GB" sz="1400" i="0" dirty="0">
                    <a:solidFill>
                      <a:srgbClr val="044A57"/>
                    </a:solidFill>
                    <a:effectLst/>
                    <a:latin typeface="arial" panose="020B0604020202020204" pitchFamily="34" charset="0"/>
                  </a:rPr>
                  <a:t>)</a:t>
                </a:r>
                <a:endParaRPr lang="en-GB" sz="1400" b="1" dirty="0">
                  <a:solidFill>
                    <a:srgbClr val="044A57"/>
                  </a:solidFill>
                  <a:latin typeface="Bahnschrift SemiLight" panose="020B0502040204020203" pitchFamily="34" charset="0"/>
                </a:endParaRPr>
              </a:p>
            </p:txBody>
          </p:sp>
        </p:grpSp>
        <p:grpSp>
          <p:nvGrpSpPr>
            <p:cNvPr id="110" name="Gruppo 109">
              <a:extLst>
                <a:ext uri="{FF2B5EF4-FFF2-40B4-BE49-F238E27FC236}">
                  <a16:creationId xmlns:a16="http://schemas.microsoft.com/office/drawing/2014/main" id="{1F857EDA-1E80-1434-20CD-3C7B9B84E7AE}"/>
                </a:ext>
              </a:extLst>
            </p:cNvPr>
            <p:cNvGrpSpPr/>
            <p:nvPr/>
          </p:nvGrpSpPr>
          <p:grpSpPr>
            <a:xfrm>
              <a:off x="2676926" y="5653104"/>
              <a:ext cx="1310029" cy="593906"/>
              <a:chOff x="1027930" y="5669448"/>
              <a:chExt cx="1310029" cy="593906"/>
            </a:xfrm>
          </p:grpSpPr>
          <p:sp>
            <p:nvSpPr>
              <p:cNvPr id="111" name="Rettangolo con angoli arrotondati 110">
                <a:extLst>
                  <a:ext uri="{FF2B5EF4-FFF2-40B4-BE49-F238E27FC236}">
                    <a16:creationId xmlns:a16="http://schemas.microsoft.com/office/drawing/2014/main" id="{A9FCA069-221F-2180-54C6-E1F10574DE6D}"/>
                  </a:ext>
                </a:extLst>
              </p:cNvPr>
              <p:cNvSpPr/>
              <p:nvPr/>
            </p:nvSpPr>
            <p:spPr>
              <a:xfrm>
                <a:off x="1027930" y="5669448"/>
                <a:ext cx="588445" cy="593906"/>
              </a:xfrm>
              <a:prstGeom prst="roundRect">
                <a:avLst>
                  <a:gd name="adj" fmla="val 24173"/>
                </a:avLst>
              </a:prstGeom>
              <a:noFill/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rgbClr val="044A57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𝘩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(</a:t>
                </a:r>
                <a:r>
                  <a:rPr lang="en-GB" sz="1600" b="1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·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)</a:t>
                </a:r>
              </a:p>
            </p:txBody>
          </p:sp>
          <p:sp>
            <p:nvSpPr>
              <p:cNvPr id="112" name="Rettangolo con angoli arrotondati 111">
                <a:extLst>
                  <a:ext uri="{FF2B5EF4-FFF2-40B4-BE49-F238E27FC236}">
                    <a16:creationId xmlns:a16="http://schemas.microsoft.com/office/drawing/2014/main" id="{095BC1B0-A450-3C74-296F-0DBECA91D1ED}"/>
                  </a:ext>
                </a:extLst>
              </p:cNvPr>
              <p:cNvSpPr/>
              <p:nvPr/>
            </p:nvSpPr>
            <p:spPr>
              <a:xfrm>
                <a:off x="1749514" y="5669448"/>
                <a:ext cx="588445" cy="593906"/>
              </a:xfrm>
              <a:prstGeom prst="roundRect">
                <a:avLst>
                  <a:gd name="adj" fmla="val 24173"/>
                </a:avLst>
              </a:prstGeom>
              <a:noFill/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rgbClr val="044A57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𝘩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(</a:t>
                </a:r>
                <a:r>
                  <a:rPr lang="en-GB" sz="1400" b="1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·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)</a:t>
                </a:r>
              </a:p>
            </p:txBody>
          </p:sp>
        </p:grpSp>
        <p:grpSp>
          <p:nvGrpSpPr>
            <p:cNvPr id="113" name="Gruppo 112">
              <a:extLst>
                <a:ext uri="{FF2B5EF4-FFF2-40B4-BE49-F238E27FC236}">
                  <a16:creationId xmlns:a16="http://schemas.microsoft.com/office/drawing/2014/main" id="{21B272D0-1FB5-4A9A-0522-6DE2DF3F1D56}"/>
                </a:ext>
              </a:extLst>
            </p:cNvPr>
            <p:cNvGrpSpPr/>
            <p:nvPr/>
          </p:nvGrpSpPr>
          <p:grpSpPr>
            <a:xfrm>
              <a:off x="4325922" y="5653104"/>
              <a:ext cx="1310029" cy="593906"/>
              <a:chOff x="1027930" y="5669448"/>
              <a:chExt cx="1310029" cy="593906"/>
            </a:xfrm>
          </p:grpSpPr>
          <p:sp>
            <p:nvSpPr>
              <p:cNvPr id="114" name="Rettangolo con angoli arrotondati 113">
                <a:extLst>
                  <a:ext uri="{FF2B5EF4-FFF2-40B4-BE49-F238E27FC236}">
                    <a16:creationId xmlns:a16="http://schemas.microsoft.com/office/drawing/2014/main" id="{44BA0B5E-75ED-0B20-DF24-EDEAF78CE71F}"/>
                  </a:ext>
                </a:extLst>
              </p:cNvPr>
              <p:cNvSpPr/>
              <p:nvPr/>
            </p:nvSpPr>
            <p:spPr>
              <a:xfrm>
                <a:off x="1027930" y="5669448"/>
                <a:ext cx="588445" cy="593906"/>
              </a:xfrm>
              <a:prstGeom prst="roundRect">
                <a:avLst>
                  <a:gd name="adj" fmla="val 24173"/>
                </a:avLst>
              </a:prstGeom>
              <a:noFill/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rgbClr val="044A57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𝘩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(</a:t>
                </a:r>
                <a:r>
                  <a:rPr lang="en-GB" sz="1400" b="1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·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)</a:t>
                </a:r>
              </a:p>
            </p:txBody>
          </p:sp>
          <p:sp>
            <p:nvSpPr>
              <p:cNvPr id="115" name="Rettangolo con angoli arrotondati 114">
                <a:extLst>
                  <a:ext uri="{FF2B5EF4-FFF2-40B4-BE49-F238E27FC236}">
                    <a16:creationId xmlns:a16="http://schemas.microsoft.com/office/drawing/2014/main" id="{269315BC-2F02-0127-4AF9-71649F53CC26}"/>
                  </a:ext>
                </a:extLst>
              </p:cNvPr>
              <p:cNvSpPr/>
              <p:nvPr/>
            </p:nvSpPr>
            <p:spPr>
              <a:xfrm>
                <a:off x="1749514" y="5669448"/>
                <a:ext cx="588445" cy="593906"/>
              </a:xfrm>
              <a:prstGeom prst="roundRect">
                <a:avLst>
                  <a:gd name="adj" fmla="val 24173"/>
                </a:avLst>
              </a:prstGeom>
              <a:noFill/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rgbClr val="044A57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𝘩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(</a:t>
                </a:r>
                <a:r>
                  <a:rPr lang="en-GB" sz="1400" b="1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·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)</a:t>
                </a:r>
              </a:p>
            </p:txBody>
          </p:sp>
        </p:grpSp>
        <p:grpSp>
          <p:nvGrpSpPr>
            <p:cNvPr id="116" name="Gruppo 115">
              <a:extLst>
                <a:ext uri="{FF2B5EF4-FFF2-40B4-BE49-F238E27FC236}">
                  <a16:creationId xmlns:a16="http://schemas.microsoft.com/office/drawing/2014/main" id="{99727429-82C0-0241-3FAF-D1C5B131A104}"/>
                </a:ext>
              </a:extLst>
            </p:cNvPr>
            <p:cNvGrpSpPr/>
            <p:nvPr/>
          </p:nvGrpSpPr>
          <p:grpSpPr>
            <a:xfrm>
              <a:off x="5974917" y="5653104"/>
              <a:ext cx="1310029" cy="593906"/>
              <a:chOff x="1027930" y="5669448"/>
              <a:chExt cx="1310029" cy="593906"/>
            </a:xfrm>
          </p:grpSpPr>
          <p:sp>
            <p:nvSpPr>
              <p:cNvPr id="117" name="Rettangolo con angoli arrotondati 116">
                <a:extLst>
                  <a:ext uri="{FF2B5EF4-FFF2-40B4-BE49-F238E27FC236}">
                    <a16:creationId xmlns:a16="http://schemas.microsoft.com/office/drawing/2014/main" id="{AD2FF43B-F269-FD31-1CC0-E7CCDE2D0ACC}"/>
                  </a:ext>
                </a:extLst>
              </p:cNvPr>
              <p:cNvSpPr/>
              <p:nvPr/>
            </p:nvSpPr>
            <p:spPr>
              <a:xfrm>
                <a:off x="1027930" y="5669448"/>
                <a:ext cx="588445" cy="593906"/>
              </a:xfrm>
              <a:prstGeom prst="roundRect">
                <a:avLst>
                  <a:gd name="adj" fmla="val 24173"/>
                </a:avLst>
              </a:prstGeom>
              <a:noFill/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rgbClr val="044A57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𝘩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(</a:t>
                </a:r>
                <a:r>
                  <a:rPr lang="en-GB" sz="1400" b="1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·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)</a:t>
                </a:r>
              </a:p>
            </p:txBody>
          </p:sp>
          <p:sp>
            <p:nvSpPr>
              <p:cNvPr id="118" name="Rettangolo con angoli arrotondati 117">
                <a:extLst>
                  <a:ext uri="{FF2B5EF4-FFF2-40B4-BE49-F238E27FC236}">
                    <a16:creationId xmlns:a16="http://schemas.microsoft.com/office/drawing/2014/main" id="{39ECC207-3D79-8862-5476-5C73389F2E40}"/>
                  </a:ext>
                </a:extLst>
              </p:cNvPr>
              <p:cNvSpPr/>
              <p:nvPr/>
            </p:nvSpPr>
            <p:spPr>
              <a:xfrm>
                <a:off x="1749514" y="5669448"/>
                <a:ext cx="588445" cy="593906"/>
              </a:xfrm>
              <a:prstGeom prst="roundRect">
                <a:avLst>
                  <a:gd name="adj" fmla="val 24173"/>
                </a:avLst>
              </a:prstGeom>
              <a:noFill/>
              <a:ln>
                <a:solidFill>
                  <a:srgbClr val="044A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rgbClr val="044A57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𝘩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(</a:t>
                </a:r>
                <a:r>
                  <a:rPr lang="en-GB" sz="1400" b="1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·</a:t>
                </a:r>
                <a:r>
                  <a:rPr lang="en-GB" sz="1400" dirty="0">
                    <a:solidFill>
                      <a:srgbClr val="044A57"/>
                    </a:solidFill>
                    <a:latin typeface="Bahnschrift SemiLight" panose="020B0502040204020203" pitchFamily="34" charset="0"/>
                  </a:rPr>
                  <a:t>)</a:t>
                </a:r>
              </a:p>
            </p:txBody>
          </p:sp>
        </p:grpSp>
        <p:cxnSp>
          <p:nvCxnSpPr>
            <p:cNvPr id="119" name="Connettore 2 118">
              <a:extLst>
                <a:ext uri="{FF2B5EF4-FFF2-40B4-BE49-F238E27FC236}">
                  <a16:creationId xmlns:a16="http://schemas.microsoft.com/office/drawing/2014/main" id="{9B4C015F-10A6-9EAE-4CE3-659413697476}"/>
                </a:ext>
              </a:extLst>
            </p:cNvPr>
            <p:cNvCxnSpPr>
              <a:cxnSpLocks/>
              <a:stCxn id="91" idx="2"/>
              <a:endCxn id="100" idx="0"/>
            </p:cNvCxnSpPr>
            <p:nvPr/>
          </p:nvCxnSpPr>
          <p:spPr>
            <a:xfrm flipH="1">
              <a:off x="1322153" y="5336804"/>
              <a:ext cx="1293823" cy="316300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2 121">
              <a:extLst>
                <a:ext uri="{FF2B5EF4-FFF2-40B4-BE49-F238E27FC236}">
                  <a16:creationId xmlns:a16="http://schemas.microsoft.com/office/drawing/2014/main" id="{166C1D92-70D7-4BCD-29F6-5627B7590AE2}"/>
                </a:ext>
              </a:extLst>
            </p:cNvPr>
            <p:cNvCxnSpPr>
              <a:cxnSpLocks/>
              <a:stCxn id="91" idx="2"/>
              <a:endCxn id="102" idx="0"/>
            </p:cNvCxnSpPr>
            <p:nvPr/>
          </p:nvCxnSpPr>
          <p:spPr>
            <a:xfrm flipH="1">
              <a:off x="2043737" y="5336804"/>
              <a:ext cx="572239" cy="316300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2 124">
              <a:extLst>
                <a:ext uri="{FF2B5EF4-FFF2-40B4-BE49-F238E27FC236}">
                  <a16:creationId xmlns:a16="http://schemas.microsoft.com/office/drawing/2014/main" id="{31031D97-147C-ED2B-0074-9EB0FE64E9AC}"/>
                </a:ext>
              </a:extLst>
            </p:cNvPr>
            <p:cNvCxnSpPr>
              <a:cxnSpLocks/>
              <a:stCxn id="94" idx="2"/>
              <a:endCxn id="111" idx="0"/>
            </p:cNvCxnSpPr>
            <p:nvPr/>
          </p:nvCxnSpPr>
          <p:spPr>
            <a:xfrm flipH="1">
              <a:off x="2971149" y="5336804"/>
              <a:ext cx="457810" cy="316300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2 127">
              <a:extLst>
                <a:ext uri="{FF2B5EF4-FFF2-40B4-BE49-F238E27FC236}">
                  <a16:creationId xmlns:a16="http://schemas.microsoft.com/office/drawing/2014/main" id="{941FAC95-CC0B-BD69-EA4B-BB1EFC90DFF5}"/>
                </a:ext>
              </a:extLst>
            </p:cNvPr>
            <p:cNvCxnSpPr>
              <a:cxnSpLocks/>
              <a:stCxn id="94" idx="2"/>
              <a:endCxn id="112" idx="0"/>
            </p:cNvCxnSpPr>
            <p:nvPr/>
          </p:nvCxnSpPr>
          <p:spPr>
            <a:xfrm>
              <a:off x="3428959" y="5336804"/>
              <a:ext cx="263774" cy="316300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2 130">
              <a:extLst>
                <a:ext uri="{FF2B5EF4-FFF2-40B4-BE49-F238E27FC236}">
                  <a16:creationId xmlns:a16="http://schemas.microsoft.com/office/drawing/2014/main" id="{F6455A64-EF6F-52F8-42BE-B357C95EB05F}"/>
                </a:ext>
              </a:extLst>
            </p:cNvPr>
            <p:cNvCxnSpPr>
              <a:cxnSpLocks/>
              <a:stCxn id="75" idx="2"/>
              <a:endCxn id="114" idx="0"/>
            </p:cNvCxnSpPr>
            <p:nvPr/>
          </p:nvCxnSpPr>
          <p:spPr>
            <a:xfrm flipH="1">
              <a:off x="4620145" y="5343404"/>
              <a:ext cx="328211" cy="309700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2 133">
              <a:extLst>
                <a:ext uri="{FF2B5EF4-FFF2-40B4-BE49-F238E27FC236}">
                  <a16:creationId xmlns:a16="http://schemas.microsoft.com/office/drawing/2014/main" id="{F0B4A61E-E922-A68E-3CB2-B4CEF1DECA80}"/>
                </a:ext>
              </a:extLst>
            </p:cNvPr>
            <p:cNvCxnSpPr>
              <a:cxnSpLocks/>
              <a:stCxn id="75" idx="2"/>
              <a:endCxn id="115" idx="0"/>
            </p:cNvCxnSpPr>
            <p:nvPr/>
          </p:nvCxnSpPr>
          <p:spPr>
            <a:xfrm>
              <a:off x="4948356" y="5343404"/>
              <a:ext cx="393373" cy="309700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2 136">
              <a:extLst>
                <a:ext uri="{FF2B5EF4-FFF2-40B4-BE49-F238E27FC236}">
                  <a16:creationId xmlns:a16="http://schemas.microsoft.com/office/drawing/2014/main" id="{9FB5F346-CE39-1B1A-B1E3-EA95326623DE}"/>
                </a:ext>
              </a:extLst>
            </p:cNvPr>
            <p:cNvCxnSpPr>
              <a:cxnSpLocks/>
              <a:stCxn id="83" idx="2"/>
              <a:endCxn id="117" idx="0"/>
            </p:cNvCxnSpPr>
            <p:nvPr/>
          </p:nvCxnSpPr>
          <p:spPr>
            <a:xfrm>
              <a:off x="5761339" y="5343404"/>
              <a:ext cx="507801" cy="309700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2 139">
              <a:extLst>
                <a:ext uri="{FF2B5EF4-FFF2-40B4-BE49-F238E27FC236}">
                  <a16:creationId xmlns:a16="http://schemas.microsoft.com/office/drawing/2014/main" id="{E4B42BEF-1B53-AF92-8492-86C36DE7706A}"/>
                </a:ext>
              </a:extLst>
            </p:cNvPr>
            <p:cNvCxnSpPr>
              <a:cxnSpLocks/>
              <a:stCxn id="83" idx="2"/>
              <a:endCxn id="118" idx="0"/>
            </p:cNvCxnSpPr>
            <p:nvPr/>
          </p:nvCxnSpPr>
          <p:spPr>
            <a:xfrm>
              <a:off x="5761339" y="5343404"/>
              <a:ext cx="1229385" cy="309700"/>
            </a:xfrm>
            <a:prstGeom prst="straightConnector1">
              <a:avLst/>
            </a:prstGeom>
            <a:ln w="28575">
              <a:solidFill>
                <a:srgbClr val="044A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Freccia a destra 142">
            <a:extLst>
              <a:ext uri="{FF2B5EF4-FFF2-40B4-BE49-F238E27FC236}">
                <a16:creationId xmlns:a16="http://schemas.microsoft.com/office/drawing/2014/main" id="{E39A316F-0604-421D-9017-A89A0DD57C63}"/>
              </a:ext>
            </a:extLst>
          </p:cNvPr>
          <p:cNvSpPr/>
          <p:nvPr/>
        </p:nvSpPr>
        <p:spPr>
          <a:xfrm>
            <a:off x="8224882" y="3606826"/>
            <a:ext cx="784495" cy="471162"/>
          </a:xfrm>
          <a:prstGeom prst="rightArrow">
            <a:avLst/>
          </a:prstGeom>
          <a:ln>
            <a:solidFill>
              <a:srgbClr val="044A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CasellaDiTesto 143">
                <a:extLst>
                  <a:ext uri="{FF2B5EF4-FFF2-40B4-BE49-F238E27FC236}">
                    <a16:creationId xmlns:a16="http://schemas.microsoft.com/office/drawing/2014/main" id="{43B4FC8F-07BB-B167-5D25-537D761C50A0}"/>
                  </a:ext>
                </a:extLst>
              </p:cNvPr>
              <p:cNvSpPr txBox="1"/>
              <p:nvPr/>
            </p:nvSpPr>
            <p:spPr>
              <a:xfrm>
                <a:off x="9155754" y="3586115"/>
                <a:ext cx="42027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sz="2800" b="0" i="1" smtClean="0">
                              <a:solidFill>
                                <a:srgbClr val="044A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GB" sz="2800" dirty="0">
                  <a:solidFill>
                    <a:srgbClr val="044A57"/>
                  </a:solidFill>
                </a:endParaRPr>
              </a:p>
            </p:txBody>
          </p:sp>
        </mc:Choice>
        <mc:Fallback xmlns="">
          <p:sp>
            <p:nvSpPr>
              <p:cNvPr id="144" name="CasellaDiTesto 143">
                <a:extLst>
                  <a:ext uri="{FF2B5EF4-FFF2-40B4-BE49-F238E27FC236}">
                    <a16:creationId xmlns:a16="http://schemas.microsoft.com/office/drawing/2014/main" id="{43B4FC8F-07BB-B167-5D25-537D761C50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5754" y="3586115"/>
                <a:ext cx="420270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895D03C3-F025-4FD9-F766-AA7318A886DF}"/>
              </a:ext>
            </a:extLst>
          </p:cNvPr>
          <p:cNvSpPr txBox="1"/>
          <p:nvPr/>
        </p:nvSpPr>
        <p:spPr>
          <a:xfrm>
            <a:off x="7168447" y="3631152"/>
            <a:ext cx="75343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>
                <a:solidFill>
                  <a:srgbClr val="044A57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𝘩</a:t>
            </a:r>
            <a:r>
              <a:rPr lang="en-GB" dirty="0">
                <a:solidFill>
                  <a:srgbClr val="044A57"/>
                </a:solidFill>
                <a:latin typeface="Bahnschrift SemiLight" panose="020B0502040204020203" pitchFamily="34" charset="0"/>
              </a:rPr>
              <a:t>(  )</a:t>
            </a:r>
          </a:p>
        </p:txBody>
      </p:sp>
    </p:spTree>
    <p:extLst>
      <p:ext uri="{BB962C8B-B14F-4D97-AF65-F5344CB8AC3E}">
        <p14:creationId xmlns:p14="http://schemas.microsoft.com/office/powerpoint/2010/main" val="656305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3" grpId="0" animBg="1"/>
      <p:bldP spid="14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B498691-41F4-268F-C7D7-21A2AC170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5500" y="1256564"/>
            <a:ext cx="9763200" cy="4349600"/>
          </a:xfrm>
        </p:spPr>
        <p:txBody>
          <a:bodyPr/>
          <a:lstStyle/>
          <a:p>
            <a:endParaRPr lang="en-GB" sz="1800" i="1" dirty="0"/>
          </a:p>
          <a:p>
            <a:r>
              <a:rPr lang="en-GB" sz="1800" i="1" dirty="0" err="1"/>
              <a:t>Enroll</a:t>
            </a:r>
            <a:endParaRPr lang="en-GB" sz="1800" i="1" dirty="0"/>
          </a:p>
          <a:p>
            <a:endParaRPr lang="en-GB" sz="1800" dirty="0"/>
          </a:p>
          <a:p>
            <a:r>
              <a:rPr lang="en-GB" sz="1800" i="1" dirty="0"/>
              <a:t>Update</a:t>
            </a:r>
          </a:p>
          <a:p>
            <a:endParaRPr lang="en-GB" sz="1800" dirty="0"/>
          </a:p>
          <a:p>
            <a:r>
              <a:rPr lang="en-GB" sz="1800" i="1" dirty="0"/>
              <a:t>Revoke</a:t>
            </a:r>
          </a:p>
          <a:p>
            <a:endParaRPr lang="en-GB" sz="1800" dirty="0"/>
          </a:p>
          <a:p>
            <a:r>
              <a:rPr lang="en-GB" sz="1800" i="1" dirty="0"/>
              <a:t>Verify</a:t>
            </a:r>
          </a:p>
          <a:p>
            <a:endParaRPr lang="en-GB" sz="180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751C37CA-36EB-3579-F200-6345E817D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Procedures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524F89F3-9AD5-5698-48DB-5F2CF67AA9CB}"/>
              </a:ext>
            </a:extLst>
          </p:cNvPr>
          <p:cNvGrpSpPr/>
          <p:nvPr/>
        </p:nvGrpSpPr>
        <p:grpSpPr>
          <a:xfrm>
            <a:off x="2875328" y="1332720"/>
            <a:ext cx="1056593" cy="792652"/>
            <a:chOff x="3649569" y="1485220"/>
            <a:chExt cx="1241931" cy="914400"/>
          </a:xfrm>
        </p:grpSpPr>
        <p:pic>
          <p:nvPicPr>
            <p:cNvPr id="7" name="Elemento grafico 6" descr="Automobile con riempimento a tinta unita">
              <a:extLst>
                <a:ext uri="{FF2B5EF4-FFF2-40B4-BE49-F238E27FC236}">
                  <a16:creationId xmlns:a16="http://schemas.microsoft.com/office/drawing/2014/main" id="{7B9BFA38-F8F3-969B-851F-9817CC397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977100" y="1485220"/>
              <a:ext cx="914400" cy="914400"/>
            </a:xfrm>
            <a:prstGeom prst="rect">
              <a:avLst/>
            </a:prstGeom>
          </p:spPr>
        </p:pic>
        <p:pic>
          <p:nvPicPr>
            <p:cNvPr id="9" name="Elemento grafico 8" descr="Badge Segui con riempimento a tinta unita">
              <a:extLst>
                <a:ext uri="{FF2B5EF4-FFF2-40B4-BE49-F238E27FC236}">
                  <a16:creationId xmlns:a16="http://schemas.microsoft.com/office/drawing/2014/main" id="{992E1B2A-1A2C-887C-07F4-FBF356CE29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649569" y="1534565"/>
              <a:ext cx="411075" cy="411075"/>
            </a:xfrm>
            <a:prstGeom prst="rect">
              <a:avLst/>
            </a:prstGeom>
          </p:spPr>
        </p:pic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F6593D56-FA14-2655-BF0F-8B70EF490356}"/>
              </a:ext>
            </a:extLst>
          </p:cNvPr>
          <p:cNvGrpSpPr/>
          <p:nvPr/>
        </p:nvGrpSpPr>
        <p:grpSpPr>
          <a:xfrm>
            <a:off x="2881140" y="1934041"/>
            <a:ext cx="1050780" cy="792652"/>
            <a:chOff x="5315780" y="2971800"/>
            <a:chExt cx="1237420" cy="914400"/>
          </a:xfrm>
        </p:grpSpPr>
        <p:pic>
          <p:nvPicPr>
            <p:cNvPr id="12" name="Elemento grafico 11" descr="Chiave con riempimento a tinta unita">
              <a:extLst>
                <a:ext uri="{FF2B5EF4-FFF2-40B4-BE49-F238E27FC236}">
                  <a16:creationId xmlns:a16="http://schemas.microsoft.com/office/drawing/2014/main" id="{C72C3776-2351-38B5-2E53-26469BB4D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638800" y="2971800"/>
              <a:ext cx="914400" cy="914400"/>
            </a:xfrm>
            <a:prstGeom prst="rect">
              <a:avLst/>
            </a:prstGeom>
          </p:spPr>
        </p:pic>
        <p:pic>
          <p:nvPicPr>
            <p:cNvPr id="14" name="Elemento grafico 13" descr="Ripeti con riempimento a tinta unita">
              <a:extLst>
                <a:ext uri="{FF2B5EF4-FFF2-40B4-BE49-F238E27FC236}">
                  <a16:creationId xmlns:a16="http://schemas.microsoft.com/office/drawing/2014/main" id="{B7C4C376-AA1E-158F-6520-D5AD76E3D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315780" y="3033776"/>
              <a:ext cx="395224" cy="395224"/>
            </a:xfrm>
            <a:prstGeom prst="rect">
              <a:avLst/>
            </a:prstGeom>
          </p:spPr>
        </p:pic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A09C94E6-5C4B-D2EB-EEAF-1D3CDA51C4E7}"/>
              </a:ext>
            </a:extLst>
          </p:cNvPr>
          <p:cNvGrpSpPr/>
          <p:nvPr/>
        </p:nvGrpSpPr>
        <p:grpSpPr>
          <a:xfrm>
            <a:off x="2875044" y="3136682"/>
            <a:ext cx="1050780" cy="792652"/>
            <a:chOff x="5315780" y="2971800"/>
            <a:chExt cx="1237420" cy="914400"/>
          </a:xfrm>
        </p:grpSpPr>
        <p:pic>
          <p:nvPicPr>
            <p:cNvPr id="20" name="Elemento grafico 19" descr="Chiave con riempimento a tinta unita">
              <a:extLst>
                <a:ext uri="{FF2B5EF4-FFF2-40B4-BE49-F238E27FC236}">
                  <a16:creationId xmlns:a16="http://schemas.microsoft.com/office/drawing/2014/main" id="{1B6A00E4-FAC2-640C-D347-7CAFB56DA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638800" y="2971800"/>
              <a:ext cx="914400" cy="914400"/>
            </a:xfrm>
            <a:prstGeom prst="rect">
              <a:avLst/>
            </a:prstGeom>
          </p:spPr>
        </p:pic>
        <p:pic>
          <p:nvPicPr>
            <p:cNvPr id="21" name="Elemento grafico 20" descr="Lente di ingrandimento con riempimento a tinta unita">
              <a:extLst>
                <a:ext uri="{FF2B5EF4-FFF2-40B4-BE49-F238E27FC236}">
                  <a16:creationId xmlns:a16="http://schemas.microsoft.com/office/drawing/2014/main" id="{1F909B5D-9185-9FEC-8E05-5F9B67FC2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5315780" y="3037808"/>
              <a:ext cx="395224" cy="387161"/>
            </a:xfrm>
            <a:prstGeom prst="rect">
              <a:avLst/>
            </a:prstGeom>
          </p:spPr>
        </p:pic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27A3AB5B-A0CF-8998-CA69-B14C0405664E}"/>
              </a:ext>
            </a:extLst>
          </p:cNvPr>
          <p:cNvGrpSpPr/>
          <p:nvPr/>
        </p:nvGrpSpPr>
        <p:grpSpPr>
          <a:xfrm>
            <a:off x="2860642" y="2535362"/>
            <a:ext cx="1065176" cy="792652"/>
            <a:chOff x="2860642" y="2527160"/>
            <a:chExt cx="1065176" cy="792652"/>
          </a:xfrm>
        </p:grpSpPr>
        <p:pic>
          <p:nvPicPr>
            <p:cNvPr id="17" name="Elemento grafico 16" descr="Chiave con riempimento a tinta unita">
              <a:extLst>
                <a:ext uri="{FF2B5EF4-FFF2-40B4-BE49-F238E27FC236}">
                  <a16:creationId xmlns:a16="http://schemas.microsoft.com/office/drawing/2014/main" id="{8B655D51-CD1E-5DB0-ED10-E5D5A1A08A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149338" y="2527160"/>
              <a:ext cx="776480" cy="792652"/>
            </a:xfrm>
            <a:prstGeom prst="rect">
              <a:avLst/>
            </a:prstGeom>
          </p:spPr>
        </p:pic>
        <p:pic>
          <p:nvPicPr>
            <p:cNvPr id="26" name="Elemento grafico 25" descr="Segnale di divieto con riempimento a tinta unita">
              <a:extLst>
                <a:ext uri="{FF2B5EF4-FFF2-40B4-BE49-F238E27FC236}">
                  <a16:creationId xmlns:a16="http://schemas.microsoft.com/office/drawing/2014/main" id="{E963D3CA-BB48-D7A6-1DFF-A16AAF7E4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860642" y="2580884"/>
              <a:ext cx="364415" cy="364415"/>
            </a:xfrm>
            <a:prstGeom prst="rect">
              <a:avLst/>
            </a:prstGeom>
          </p:spPr>
        </p:pic>
      </p:grpSp>
      <p:grpSp>
        <p:nvGrpSpPr>
          <p:cNvPr id="4" name="Gruppo 3">
            <a:extLst>
              <a:ext uri="{FF2B5EF4-FFF2-40B4-BE49-F238E27FC236}">
                <a16:creationId xmlns:a16="http://schemas.microsoft.com/office/drawing/2014/main" id="{7498E9C1-9E80-C9DF-F90D-B20552A794AB}"/>
              </a:ext>
            </a:extLst>
          </p:cNvPr>
          <p:cNvGrpSpPr/>
          <p:nvPr/>
        </p:nvGrpSpPr>
        <p:grpSpPr>
          <a:xfrm>
            <a:off x="4536316" y="1332720"/>
            <a:ext cx="3435098" cy="1803962"/>
            <a:chOff x="4536316" y="1332720"/>
            <a:chExt cx="3435098" cy="1803962"/>
          </a:xfrm>
        </p:grpSpPr>
        <p:sp>
          <p:nvSpPr>
            <p:cNvPr id="32" name="Parentesi graffa chiusa 31">
              <a:extLst>
                <a:ext uri="{FF2B5EF4-FFF2-40B4-BE49-F238E27FC236}">
                  <a16:creationId xmlns:a16="http://schemas.microsoft.com/office/drawing/2014/main" id="{F9128B3A-17EA-3A8C-4E82-FBC1178CB2E7}"/>
                </a:ext>
              </a:extLst>
            </p:cNvPr>
            <p:cNvSpPr/>
            <p:nvPr/>
          </p:nvSpPr>
          <p:spPr>
            <a:xfrm>
              <a:off x="4536316" y="1332720"/>
              <a:ext cx="516367" cy="1803962"/>
            </a:xfrm>
            <a:prstGeom prst="rightBrace">
              <a:avLst>
                <a:gd name="adj1" fmla="val 47916"/>
                <a:gd name="adj2" fmla="val 50000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E753A94C-3E94-760F-6317-A6A39B235E2F}"/>
                </a:ext>
              </a:extLst>
            </p:cNvPr>
            <p:cNvSpPr txBox="1"/>
            <p:nvPr/>
          </p:nvSpPr>
          <p:spPr>
            <a:xfrm>
              <a:off x="5174425" y="2050035"/>
              <a:ext cx="279698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Blockchain modification</a:t>
              </a:r>
            </a:p>
          </p:txBody>
        </p:sp>
      </p:grpSp>
      <p:sp>
        <p:nvSpPr>
          <p:cNvPr id="34" name="Freccia a destra 33">
            <a:extLst>
              <a:ext uri="{FF2B5EF4-FFF2-40B4-BE49-F238E27FC236}">
                <a16:creationId xmlns:a16="http://schemas.microsoft.com/office/drawing/2014/main" id="{E9231952-13EA-529B-6FCF-6916B3DECF76}"/>
              </a:ext>
            </a:extLst>
          </p:cNvPr>
          <p:cNvSpPr/>
          <p:nvPr/>
        </p:nvSpPr>
        <p:spPr>
          <a:xfrm rot="5400000">
            <a:off x="6095192" y="2715888"/>
            <a:ext cx="784495" cy="471162"/>
          </a:xfrm>
          <a:prstGeom prst="rightArrow">
            <a:avLst/>
          </a:prstGeom>
          <a:ln>
            <a:solidFill>
              <a:srgbClr val="044A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6B1FE565-BC2D-CC4B-3616-F76CE81E7ACA}"/>
              </a:ext>
            </a:extLst>
          </p:cNvPr>
          <p:cNvGrpSpPr/>
          <p:nvPr/>
        </p:nvGrpSpPr>
        <p:grpSpPr>
          <a:xfrm>
            <a:off x="4741836" y="3514284"/>
            <a:ext cx="3463962" cy="2485017"/>
            <a:chOff x="4741836" y="3514284"/>
            <a:chExt cx="3463962" cy="2485017"/>
          </a:xfrm>
        </p:grpSpPr>
        <p:sp>
          <p:nvSpPr>
            <p:cNvPr id="35" name="Nuvola 34">
              <a:extLst>
                <a:ext uri="{FF2B5EF4-FFF2-40B4-BE49-F238E27FC236}">
                  <a16:creationId xmlns:a16="http://schemas.microsoft.com/office/drawing/2014/main" id="{6D05781C-D7AE-BF9E-2E21-76CFB5BC7F08}"/>
                </a:ext>
              </a:extLst>
            </p:cNvPr>
            <p:cNvSpPr/>
            <p:nvPr/>
          </p:nvSpPr>
          <p:spPr>
            <a:xfrm>
              <a:off x="4741836" y="3514284"/>
              <a:ext cx="3463962" cy="2485017"/>
            </a:xfrm>
            <a:prstGeom prst="cloud">
              <a:avLst/>
            </a:prstGeom>
            <a:noFill/>
            <a:ln>
              <a:solidFill>
                <a:srgbClr val="04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EEF4616D-3590-7918-DF2C-E971FE8169BE}"/>
                </a:ext>
              </a:extLst>
            </p:cNvPr>
            <p:cNvSpPr txBox="1"/>
            <p:nvPr/>
          </p:nvSpPr>
          <p:spPr>
            <a:xfrm>
              <a:off x="5538190" y="3991964"/>
              <a:ext cx="187125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rgbClr val="044A57"/>
                  </a:solidFill>
                  <a:latin typeface="Bahnschrift SemiLight" panose="020B0502040204020203" pitchFamily="34" charset="0"/>
                </a:rPr>
                <a:t>Consensus group</a:t>
              </a:r>
            </a:p>
          </p:txBody>
        </p:sp>
      </p:grpSp>
      <p:pic>
        <p:nvPicPr>
          <p:cNvPr id="38" name="Graphic 51" descr="Wreath">
            <a:extLst>
              <a:ext uri="{FF2B5EF4-FFF2-40B4-BE49-F238E27FC236}">
                <a16:creationId xmlns:a16="http://schemas.microsoft.com/office/drawing/2014/main" id="{4A9170BA-87B3-3339-71A4-01E981D758C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587065" y="4788983"/>
            <a:ext cx="779200" cy="766823"/>
          </a:xfrm>
          <a:prstGeom prst="rect">
            <a:avLst/>
          </a:prstGeom>
        </p:spPr>
      </p:pic>
      <p:grpSp>
        <p:nvGrpSpPr>
          <p:cNvPr id="39" name="Group 59">
            <a:extLst>
              <a:ext uri="{FF2B5EF4-FFF2-40B4-BE49-F238E27FC236}">
                <a16:creationId xmlns:a16="http://schemas.microsoft.com/office/drawing/2014/main" id="{E169C203-3F2E-0A63-A93B-EEE2AF60E70B}"/>
              </a:ext>
            </a:extLst>
          </p:cNvPr>
          <p:cNvGrpSpPr/>
          <p:nvPr/>
        </p:nvGrpSpPr>
        <p:grpSpPr>
          <a:xfrm>
            <a:off x="6582282" y="4746232"/>
            <a:ext cx="897897" cy="766823"/>
            <a:chOff x="6212856" y="3043166"/>
            <a:chExt cx="866953" cy="793679"/>
          </a:xfrm>
        </p:grpSpPr>
        <p:pic>
          <p:nvPicPr>
            <p:cNvPr id="40" name="Graphic 60" descr="Factory">
              <a:extLst>
                <a:ext uri="{FF2B5EF4-FFF2-40B4-BE49-F238E27FC236}">
                  <a16:creationId xmlns:a16="http://schemas.microsoft.com/office/drawing/2014/main" id="{FEE4A746-917D-E1C7-CB3F-6AA966043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311278" y="3043166"/>
              <a:ext cx="768531" cy="768531"/>
            </a:xfrm>
            <a:prstGeom prst="rect">
              <a:avLst/>
            </a:prstGeom>
          </p:spPr>
        </p:pic>
        <p:sp>
          <p:nvSpPr>
            <p:cNvPr id="41" name="Oval 62">
              <a:extLst>
                <a:ext uri="{FF2B5EF4-FFF2-40B4-BE49-F238E27FC236}">
                  <a16:creationId xmlns:a16="http://schemas.microsoft.com/office/drawing/2014/main" id="{6B2DAB7B-2909-A06B-A6B0-297B7B39BC86}"/>
                </a:ext>
              </a:extLst>
            </p:cNvPr>
            <p:cNvSpPr/>
            <p:nvPr/>
          </p:nvSpPr>
          <p:spPr>
            <a:xfrm>
              <a:off x="6271745" y="3505200"/>
              <a:ext cx="335055" cy="275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2" name="Graphic 63" descr="Users">
              <a:extLst>
                <a:ext uri="{FF2B5EF4-FFF2-40B4-BE49-F238E27FC236}">
                  <a16:creationId xmlns:a16="http://schemas.microsoft.com/office/drawing/2014/main" id="{0A7A518C-D552-9C68-3E4A-F28A6500B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212856" y="3448721"/>
              <a:ext cx="388124" cy="3881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6319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theme/theme1.xml><?xml version="1.0" encoding="utf-8"?>
<a:theme xmlns:a="http://schemas.openxmlformats.org/drawingml/2006/main" name="Cyber Security Business Plan">
  <a:themeElements>
    <a:clrScheme name="Thesis">
      <a:dk1>
        <a:srgbClr val="000000"/>
      </a:dk1>
      <a:lt1>
        <a:srgbClr val="FFFFFF"/>
      </a:lt1>
      <a:dk2>
        <a:srgbClr val="595959"/>
      </a:dk2>
      <a:lt2>
        <a:srgbClr val="044A57"/>
      </a:lt2>
      <a:accent1>
        <a:srgbClr val="FFC000"/>
      </a:accent1>
      <a:accent2>
        <a:srgbClr val="FAF1AC"/>
      </a:accent2>
      <a:accent3>
        <a:srgbClr val="FFFF00"/>
      </a:accent3>
      <a:accent4>
        <a:srgbClr val="FFFFFF"/>
      </a:accent4>
      <a:accent5>
        <a:srgbClr val="E3F55B"/>
      </a:accent5>
      <a:accent6>
        <a:srgbClr val="F5E150"/>
      </a:accent6>
      <a:hlink>
        <a:srgbClr val="FFC000"/>
      </a:hlink>
      <a:folHlink>
        <a:srgbClr val="F589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_PowerPointTemplate_Spike_Reply.potx" id="{26428EEC-0CEE-4A61-8273-7D48733E9937}" vid="{4685EE60-7471-45AC-B56D-FD60919339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hesis">
    <a:dk1>
      <a:srgbClr val="000000"/>
    </a:dk1>
    <a:lt1>
      <a:srgbClr val="FFFFFF"/>
    </a:lt1>
    <a:dk2>
      <a:srgbClr val="595959"/>
    </a:dk2>
    <a:lt2>
      <a:srgbClr val="044A57"/>
    </a:lt2>
    <a:accent1>
      <a:srgbClr val="FFC000"/>
    </a:accent1>
    <a:accent2>
      <a:srgbClr val="FAF1AC"/>
    </a:accent2>
    <a:accent3>
      <a:srgbClr val="FFFF00"/>
    </a:accent3>
    <a:accent4>
      <a:srgbClr val="FFFFFF"/>
    </a:accent4>
    <a:accent5>
      <a:srgbClr val="E3F55B"/>
    </a:accent5>
    <a:accent6>
      <a:srgbClr val="F5E150"/>
    </a:accent6>
    <a:hlink>
      <a:srgbClr val="FFC000"/>
    </a:hlink>
    <a:folHlink>
      <a:srgbClr val="F58949"/>
    </a:folHlink>
  </a:clrScheme>
</a:themeOverride>
</file>

<file path=ppt/theme/themeOverride2.xml><?xml version="1.0" encoding="utf-8"?>
<a:themeOverride xmlns:a="http://schemas.openxmlformats.org/drawingml/2006/main">
  <a:clrScheme name="Thesis">
    <a:dk1>
      <a:srgbClr val="000000"/>
    </a:dk1>
    <a:lt1>
      <a:srgbClr val="FFFFFF"/>
    </a:lt1>
    <a:dk2>
      <a:srgbClr val="595959"/>
    </a:dk2>
    <a:lt2>
      <a:srgbClr val="044A57"/>
    </a:lt2>
    <a:accent1>
      <a:srgbClr val="FFC000"/>
    </a:accent1>
    <a:accent2>
      <a:srgbClr val="FAF1AC"/>
    </a:accent2>
    <a:accent3>
      <a:srgbClr val="FFFF00"/>
    </a:accent3>
    <a:accent4>
      <a:srgbClr val="FFFFFF"/>
    </a:accent4>
    <a:accent5>
      <a:srgbClr val="E3F55B"/>
    </a:accent5>
    <a:accent6>
      <a:srgbClr val="F5E150"/>
    </a:accent6>
    <a:hlink>
      <a:srgbClr val="FFC000"/>
    </a:hlink>
    <a:folHlink>
      <a:srgbClr val="F58949"/>
    </a:folHlink>
  </a:clrScheme>
</a:themeOverride>
</file>

<file path=ppt/theme/themeOverride3.xml><?xml version="1.0" encoding="utf-8"?>
<a:themeOverride xmlns:a="http://schemas.openxmlformats.org/drawingml/2006/main">
  <a:clrScheme name="Thesis">
    <a:dk1>
      <a:srgbClr val="000000"/>
    </a:dk1>
    <a:lt1>
      <a:srgbClr val="FFFFFF"/>
    </a:lt1>
    <a:dk2>
      <a:srgbClr val="595959"/>
    </a:dk2>
    <a:lt2>
      <a:srgbClr val="044A57"/>
    </a:lt2>
    <a:accent1>
      <a:srgbClr val="FFC000"/>
    </a:accent1>
    <a:accent2>
      <a:srgbClr val="FAF1AC"/>
    </a:accent2>
    <a:accent3>
      <a:srgbClr val="FFFF00"/>
    </a:accent3>
    <a:accent4>
      <a:srgbClr val="FFFFFF"/>
    </a:accent4>
    <a:accent5>
      <a:srgbClr val="E3F55B"/>
    </a:accent5>
    <a:accent6>
      <a:srgbClr val="F5E150"/>
    </a:accent6>
    <a:hlink>
      <a:srgbClr val="FFC000"/>
    </a:hlink>
    <a:folHlink>
      <a:srgbClr val="F58949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2200</Words>
  <Application>Microsoft Office PowerPoint</Application>
  <PresentationFormat>Widescreen</PresentationFormat>
  <Paragraphs>378</Paragraphs>
  <Slides>21</Slides>
  <Notes>21</Notes>
  <HiddenSlides>2</HiddenSlides>
  <MMClips>0</MMClips>
  <ScaleCrop>false</ScaleCrop>
  <HeadingPairs>
    <vt:vector size="6" baseType="variant">
      <vt:variant>
        <vt:lpstr>Caratteri utilizzati</vt:lpstr>
      </vt:variant>
      <vt:variant>
        <vt:i4>17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39" baseType="lpstr">
      <vt:lpstr>Arial</vt:lpstr>
      <vt:lpstr>Arial</vt:lpstr>
      <vt:lpstr>Bahnschrift SemiBold</vt:lpstr>
      <vt:lpstr>Bahnschrift SemiLight</vt:lpstr>
      <vt:lpstr>Calibri</vt:lpstr>
      <vt:lpstr>Cambria Math</vt:lpstr>
      <vt:lpstr>Cascadia Mono SemiLight</vt:lpstr>
      <vt:lpstr>CMMI12</vt:lpstr>
      <vt:lpstr>CMMI6</vt:lpstr>
      <vt:lpstr>CMMI8</vt:lpstr>
      <vt:lpstr>CMR12</vt:lpstr>
      <vt:lpstr>CMR8</vt:lpstr>
      <vt:lpstr>CMSY10</vt:lpstr>
      <vt:lpstr>DM Sans</vt:lpstr>
      <vt:lpstr>SFRM1200</vt:lpstr>
      <vt:lpstr>SFTI1200</vt:lpstr>
      <vt:lpstr>Viga</vt:lpstr>
      <vt:lpstr>Cyber Security Business Plan</vt:lpstr>
      <vt:lpstr>Presentazione standard di PowerPoint</vt:lpstr>
      <vt:lpstr>Introduction</vt:lpstr>
      <vt:lpstr>Proof of Concept</vt:lpstr>
      <vt:lpstr>DBPKI User Interface</vt:lpstr>
      <vt:lpstr>DBPKI User Interface</vt:lpstr>
      <vt:lpstr>DBPKI nodes</vt:lpstr>
      <vt:lpstr>Blockchain</vt:lpstr>
      <vt:lpstr>Accumulator</vt:lpstr>
      <vt:lpstr>Procedures</vt:lpstr>
      <vt:lpstr>Consensus mechanism: P.B.F.T.</vt:lpstr>
      <vt:lpstr>Consensus mechanism: P.B.F.T.</vt:lpstr>
      <vt:lpstr>Consensus mechanism: P.B.F.T.</vt:lpstr>
      <vt:lpstr>Consensus mechanism: P.B.F.T.</vt:lpstr>
      <vt:lpstr>Consensus mechanism: P.B.F.T.</vt:lpstr>
      <vt:lpstr>Consensus mechanism: P.B.F.T.</vt:lpstr>
      <vt:lpstr>Trust weights</vt:lpstr>
      <vt:lpstr>Trust weights</vt:lpstr>
      <vt:lpstr>Trust weights</vt:lpstr>
      <vt:lpstr>PoC model</vt:lpstr>
      <vt:lpstr>Results and conclusion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PKI-blockchain PoC</dc:title>
  <dc:creator>Dario Lanfranco</dc:creator>
  <cp:lastModifiedBy>Dario Lanfranco</cp:lastModifiedBy>
  <cp:revision>169</cp:revision>
  <dcterms:created xsi:type="dcterms:W3CDTF">2022-06-16T14:01:15Z</dcterms:created>
  <dcterms:modified xsi:type="dcterms:W3CDTF">2022-10-11T17:22:32Z</dcterms:modified>
</cp:coreProperties>
</file>