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schemas.openxmlformats.org/officeDocument/2006/relationships/slide" Target="slides/slide20.xml"/><Relationship Id="rId12" Type="http://schemas.openxmlformats.org/officeDocument/2006/relationships/slide" Target="slides/slide8.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13c8f8d6c7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13c8f8d6c75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3c8f8d6c75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g13c8f8d6c75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13c8f8d6c75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g13c8f8d6c75_0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13c8f8d6c75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13c8f8d6c75_0_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4" name="Shape 14"/>
        <p:cNvGrpSpPr/>
        <p:nvPr/>
      </p:nvGrpSpPr>
      <p:grpSpPr>
        <a:xfrm>
          <a:off x="0" y="0"/>
          <a:ext cx="0" cy="0"/>
          <a:chOff x="0" y="0"/>
          <a:chExt cx="0" cy="0"/>
        </a:xfrm>
      </p:grpSpPr>
      <p:sp>
        <p:nvSpPr>
          <p:cNvPr id="15" name="Google Shape;15;p2"/>
          <p:cNvSpPr/>
          <p:nvPr/>
        </p:nvSpPr>
        <p:spPr>
          <a:xfrm>
            <a:off x="920834" y="1346946"/>
            <a:ext cx="10222992" cy="80683"/>
          </a:xfrm>
          <a:prstGeom prst="rect">
            <a:avLst/>
          </a:prstGeom>
          <a:blipFill rotWithShape="1">
            <a:blip r:embed="rId2">
              <a:alphaModFix amt="85000"/>
            </a:blip>
            <a:tile algn="ctr" flip="xy" tx="0" sx="92000" ty="-76200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920834" y="4299696"/>
            <a:ext cx="10222992" cy="80683"/>
          </a:xfrm>
          <a:prstGeom prst="rect">
            <a:avLst/>
          </a:prstGeom>
          <a:blipFill rotWithShape="1">
            <a:blip r:embed="rId2">
              <a:alphaModFix amt="85000"/>
            </a:blip>
            <a:tile algn="ctr" flip="xy" tx="0" sx="92000" ty="-7175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920834" y="1484779"/>
            <a:ext cx="10222992" cy="2743200"/>
          </a:xfrm>
          <a:prstGeom prst="rect">
            <a:avLst/>
          </a:prstGeom>
          <a:blipFill rotWithShape="1">
            <a:blip r:embed="rId2">
              <a:alphaModFix amt="85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 name="Google Shape;18;p2"/>
          <p:cNvGrpSpPr/>
          <p:nvPr/>
        </p:nvGrpSpPr>
        <p:grpSpPr>
          <a:xfrm>
            <a:off x="9649215" y="4068923"/>
            <a:ext cx="1080904" cy="1080902"/>
            <a:chOff x="9685338" y="4460675"/>
            <a:chExt cx="1080904" cy="1080902"/>
          </a:xfrm>
        </p:grpSpPr>
        <p:sp>
          <p:nvSpPr>
            <p:cNvPr id="19" name="Google Shape;19;p2"/>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2"/>
          <p:cNvSpPr txBox="1"/>
          <p:nvPr>
            <p:ph type="ctrTitle"/>
          </p:nvPr>
        </p:nvSpPr>
        <p:spPr>
          <a:xfrm>
            <a:off x="1051560" y="1432223"/>
            <a:ext cx="9966960" cy="3035808"/>
          </a:xfrm>
          <a:prstGeom prst="rect">
            <a:avLst/>
          </a:prstGeom>
          <a:noFill/>
          <a:ln>
            <a:noFill/>
          </a:ln>
        </p:spPr>
        <p:txBody>
          <a:bodyPr anchorCtr="0" anchor="ctr" bIns="45700" lIns="91425" spcFirstLastPara="1" rIns="91425" wrap="square" tIns="45700">
            <a:noAutofit/>
          </a:bodyPr>
          <a:lstStyle>
            <a:lvl1pPr lvl="0" algn="l">
              <a:lnSpc>
                <a:spcPct val="80000"/>
              </a:lnSpc>
              <a:spcBef>
                <a:spcPts val="0"/>
              </a:spcBef>
              <a:spcAft>
                <a:spcPts val="0"/>
              </a:spcAft>
              <a:buSzPts val="9600"/>
              <a:buFont typeface="Rockwell"/>
              <a:buNone/>
              <a:defRPr sz="96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
          <p:cNvSpPr txBox="1"/>
          <p:nvPr>
            <p:ph idx="1" type="subTitle"/>
          </p:nvPr>
        </p:nvSpPr>
        <p:spPr>
          <a:xfrm>
            <a:off x="1069848" y="4389120"/>
            <a:ext cx="7891272" cy="1069848"/>
          </a:xfrm>
          <a:prstGeom prst="rect">
            <a:avLst/>
          </a:prstGeom>
          <a:noFill/>
          <a:ln>
            <a:noFill/>
          </a:ln>
        </p:spPr>
        <p:txBody>
          <a:bodyPr anchorCtr="0" anchor="t" bIns="45700" lIns="91425" spcFirstLastPara="1" rIns="91425" wrap="square" tIns="45700">
            <a:normAutofit/>
          </a:bodyPr>
          <a:lstStyle>
            <a:lvl1pPr lvl="0" algn="l">
              <a:lnSpc>
                <a:spcPct val="90000"/>
              </a:lnSpc>
              <a:spcBef>
                <a:spcPts val="1200"/>
              </a:spcBef>
              <a:spcAft>
                <a:spcPts val="0"/>
              </a:spcAft>
              <a:buSzPts val="1870"/>
              <a:buNone/>
              <a:defRPr sz="2200">
                <a:solidFill>
                  <a:schemeClr val="dk1"/>
                </a:solidFill>
              </a:defRPr>
            </a:lvl1pPr>
            <a:lvl2pPr lvl="1" algn="ctr">
              <a:lnSpc>
                <a:spcPct val="90000"/>
              </a:lnSpc>
              <a:spcBef>
                <a:spcPts val="400"/>
              </a:spcBef>
              <a:spcAft>
                <a:spcPts val="0"/>
              </a:spcAft>
              <a:buSzPts val="1870"/>
              <a:buNone/>
              <a:defRPr sz="2200"/>
            </a:lvl2pPr>
            <a:lvl3pPr lvl="2" algn="ctr">
              <a:lnSpc>
                <a:spcPct val="90000"/>
              </a:lnSpc>
              <a:spcBef>
                <a:spcPts val="400"/>
              </a:spcBef>
              <a:spcAft>
                <a:spcPts val="0"/>
              </a:spcAft>
              <a:buSzPts val="1870"/>
              <a:buNone/>
              <a:defRPr sz="2200"/>
            </a:lvl3pPr>
            <a:lvl4pPr lvl="3" algn="ctr">
              <a:lnSpc>
                <a:spcPct val="90000"/>
              </a:lnSpc>
              <a:spcBef>
                <a:spcPts val="400"/>
              </a:spcBef>
              <a:spcAft>
                <a:spcPts val="0"/>
              </a:spcAft>
              <a:buSzPts val="1700"/>
              <a:buNone/>
              <a:defRPr sz="2000"/>
            </a:lvl4pPr>
            <a:lvl5pPr lvl="4" algn="ctr">
              <a:lnSpc>
                <a:spcPct val="90000"/>
              </a:lnSpc>
              <a:spcBef>
                <a:spcPts val="400"/>
              </a:spcBef>
              <a:spcAft>
                <a:spcPts val="0"/>
              </a:spcAft>
              <a:buSzPts val="1700"/>
              <a:buNone/>
              <a:defRPr sz="2000"/>
            </a:lvl5pPr>
            <a:lvl6pPr lvl="5" algn="ctr">
              <a:lnSpc>
                <a:spcPct val="90000"/>
              </a:lnSpc>
              <a:spcBef>
                <a:spcPts val="400"/>
              </a:spcBef>
              <a:spcAft>
                <a:spcPts val="0"/>
              </a:spcAft>
              <a:buSzPts val="1700"/>
              <a:buNone/>
              <a:defRPr sz="2000"/>
            </a:lvl6pPr>
            <a:lvl7pPr lvl="6" algn="ctr">
              <a:lnSpc>
                <a:spcPct val="90000"/>
              </a:lnSpc>
              <a:spcBef>
                <a:spcPts val="400"/>
              </a:spcBef>
              <a:spcAft>
                <a:spcPts val="0"/>
              </a:spcAft>
              <a:buSzPts val="1700"/>
              <a:buNone/>
              <a:defRPr sz="2000"/>
            </a:lvl7pPr>
            <a:lvl8pPr lvl="7" algn="ctr">
              <a:lnSpc>
                <a:spcPct val="90000"/>
              </a:lnSpc>
              <a:spcBef>
                <a:spcPts val="400"/>
              </a:spcBef>
              <a:spcAft>
                <a:spcPts val="0"/>
              </a:spcAft>
              <a:buSzPts val="1700"/>
              <a:buNone/>
              <a:defRPr sz="2000"/>
            </a:lvl8pPr>
            <a:lvl9pPr lvl="8" algn="ctr">
              <a:lnSpc>
                <a:spcPct val="90000"/>
              </a:lnSpc>
              <a:spcBef>
                <a:spcPts val="400"/>
              </a:spcBef>
              <a:spcAft>
                <a:spcPts val="200"/>
              </a:spcAft>
              <a:buSzPts val="1700"/>
              <a:buNone/>
              <a:defRPr sz="2000"/>
            </a:lvl9pPr>
          </a:lstStyle>
          <a:p/>
        </p:txBody>
      </p:sp>
      <p:sp>
        <p:nvSpPr>
          <p:cNvPr id="23" name="Google Shape;23;p2"/>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
          <p:cNvSpPr txBox="1"/>
          <p:nvPr>
            <p:ph idx="12" type="sldNum"/>
          </p:nvPr>
        </p:nvSpPr>
        <p:spPr>
          <a:xfrm>
            <a:off x="9592733" y="4289334"/>
            <a:ext cx="1193868" cy="640080"/>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i="0" sz="2800" u="none" cap="none" strike="noStrike">
                <a:solidFill>
                  <a:srgbClr val="FFFFFF"/>
                </a:solidFill>
                <a:latin typeface="Rockwell"/>
                <a:ea typeface="Rockwell"/>
                <a:cs typeface="Rockwell"/>
                <a:sym typeface="Rockwell"/>
              </a:defRPr>
            </a:lvl1pPr>
            <a:lvl2pPr indent="0" lvl="1" marL="0" algn="ctr">
              <a:spcBef>
                <a:spcPts val="0"/>
              </a:spcBef>
              <a:buNone/>
              <a:defRPr b="1" i="0" sz="2800" u="none" cap="none" strike="noStrike">
                <a:solidFill>
                  <a:srgbClr val="FFFFFF"/>
                </a:solidFill>
                <a:latin typeface="Rockwell"/>
                <a:ea typeface="Rockwell"/>
                <a:cs typeface="Rockwell"/>
                <a:sym typeface="Rockwell"/>
              </a:defRPr>
            </a:lvl2pPr>
            <a:lvl3pPr indent="0" lvl="2" marL="0" algn="ctr">
              <a:spcBef>
                <a:spcPts val="0"/>
              </a:spcBef>
              <a:buNone/>
              <a:defRPr b="1" i="0" sz="2800" u="none" cap="none" strike="noStrike">
                <a:solidFill>
                  <a:srgbClr val="FFFFFF"/>
                </a:solidFill>
                <a:latin typeface="Rockwell"/>
                <a:ea typeface="Rockwell"/>
                <a:cs typeface="Rockwell"/>
                <a:sym typeface="Rockwell"/>
              </a:defRPr>
            </a:lvl3pPr>
            <a:lvl4pPr indent="0" lvl="3" marL="0" algn="ctr">
              <a:spcBef>
                <a:spcPts val="0"/>
              </a:spcBef>
              <a:buNone/>
              <a:defRPr b="1" i="0" sz="2800" u="none" cap="none" strike="noStrike">
                <a:solidFill>
                  <a:srgbClr val="FFFFFF"/>
                </a:solidFill>
                <a:latin typeface="Rockwell"/>
                <a:ea typeface="Rockwell"/>
                <a:cs typeface="Rockwell"/>
                <a:sym typeface="Rockwell"/>
              </a:defRPr>
            </a:lvl4pPr>
            <a:lvl5pPr indent="0" lvl="4" marL="0" algn="ctr">
              <a:spcBef>
                <a:spcPts val="0"/>
              </a:spcBef>
              <a:buNone/>
              <a:defRPr b="1" i="0" sz="2800" u="none" cap="none" strike="noStrike">
                <a:solidFill>
                  <a:srgbClr val="FFFFFF"/>
                </a:solidFill>
                <a:latin typeface="Rockwell"/>
                <a:ea typeface="Rockwell"/>
                <a:cs typeface="Rockwell"/>
                <a:sym typeface="Rockwell"/>
              </a:defRPr>
            </a:lvl5pPr>
            <a:lvl6pPr indent="0" lvl="5" marL="0" algn="ctr">
              <a:spcBef>
                <a:spcPts val="0"/>
              </a:spcBef>
              <a:buNone/>
              <a:defRPr b="1" i="0" sz="2800" u="none" cap="none" strike="noStrike">
                <a:solidFill>
                  <a:srgbClr val="FFFFFF"/>
                </a:solidFill>
                <a:latin typeface="Rockwell"/>
                <a:ea typeface="Rockwell"/>
                <a:cs typeface="Rockwell"/>
                <a:sym typeface="Rockwell"/>
              </a:defRPr>
            </a:lvl6pPr>
            <a:lvl7pPr indent="0" lvl="6" marL="0" algn="ctr">
              <a:spcBef>
                <a:spcPts val="0"/>
              </a:spcBef>
              <a:buNone/>
              <a:defRPr b="1" i="0" sz="2800" u="none" cap="none" strike="noStrike">
                <a:solidFill>
                  <a:srgbClr val="FFFFFF"/>
                </a:solidFill>
                <a:latin typeface="Rockwell"/>
                <a:ea typeface="Rockwell"/>
                <a:cs typeface="Rockwell"/>
                <a:sym typeface="Rockwell"/>
              </a:defRPr>
            </a:lvl7pPr>
            <a:lvl8pPr indent="0" lvl="7" marL="0" algn="ctr">
              <a:spcBef>
                <a:spcPts val="0"/>
              </a:spcBef>
              <a:buNone/>
              <a:defRPr b="1" i="0" sz="2800" u="none" cap="none" strike="noStrike">
                <a:solidFill>
                  <a:srgbClr val="FFFFFF"/>
                </a:solidFill>
                <a:latin typeface="Rockwell"/>
                <a:ea typeface="Rockwell"/>
                <a:cs typeface="Rockwell"/>
                <a:sym typeface="Rockwell"/>
              </a:defRPr>
            </a:lvl8pPr>
            <a:lvl9pPr indent="0" lvl="8" marL="0" algn="ctr">
              <a:spcBef>
                <a:spcPts val="0"/>
              </a:spcBef>
              <a:buNone/>
              <a:defRPr b="1" i="0" sz="2800" u="none" cap="none" strike="noStrike">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11"/>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 name="Google Shape;90;p11"/>
          <p:cNvSpPr txBox="1"/>
          <p:nvPr>
            <p:ph idx="1" type="body"/>
          </p:nvPr>
        </p:nvSpPr>
        <p:spPr>
          <a:xfrm rot="5400000">
            <a:off x="4073652" y="-882396"/>
            <a:ext cx="4050792" cy="10058400"/>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91" name="Google Shape;91;p11"/>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11"/>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1"/>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4" name="Shape 94"/>
        <p:cNvGrpSpPr/>
        <p:nvPr/>
      </p:nvGrpSpPr>
      <p:grpSpPr>
        <a:xfrm>
          <a:off x="0" y="0"/>
          <a:ext cx="0" cy="0"/>
          <a:chOff x="0" y="0"/>
          <a:chExt cx="0" cy="0"/>
        </a:xfrm>
      </p:grpSpPr>
      <p:sp>
        <p:nvSpPr>
          <p:cNvPr id="95" name="Google Shape;95;p12"/>
          <p:cNvSpPr txBox="1"/>
          <p:nvPr>
            <p:ph type="title"/>
          </p:nvPr>
        </p:nvSpPr>
        <p:spPr>
          <a:xfrm rot="5400000">
            <a:off x="7181850" y="2076450"/>
            <a:ext cx="5638800" cy="255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12"/>
          <p:cNvSpPr txBox="1"/>
          <p:nvPr>
            <p:ph idx="1" type="body"/>
          </p:nvPr>
        </p:nvSpPr>
        <p:spPr>
          <a:xfrm rot="5400000">
            <a:off x="2000250" y="-400050"/>
            <a:ext cx="5638800" cy="7505700"/>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97" name="Google Shape;97;p12"/>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2"/>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2"/>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3"/>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3"/>
          <p:cNvSpPr txBox="1"/>
          <p:nvPr>
            <p:ph idx="1" type="body"/>
          </p:nvPr>
        </p:nvSpPr>
        <p:spPr>
          <a:xfrm>
            <a:off x="1069848" y="2121408"/>
            <a:ext cx="10058400" cy="4050792"/>
          </a:xfrm>
          <a:prstGeom prst="rect">
            <a:avLst/>
          </a:prstGeom>
          <a:noFill/>
          <a:ln>
            <a:noFill/>
          </a:ln>
        </p:spPr>
        <p:txBody>
          <a:bodyPr anchorCtr="0" anchor="t" bIns="45700" lIns="91425" spcFirstLastPara="1" rIns="91425" wrap="square" tIns="45700">
            <a:normAutofit/>
          </a:bodyPr>
          <a:lstStyle>
            <a:lvl1pPr indent="-325755" lvl="0" marL="457200" algn="l">
              <a:lnSpc>
                <a:spcPct val="90000"/>
              </a:lnSpc>
              <a:spcBef>
                <a:spcPts val="1200"/>
              </a:spcBef>
              <a:spcAft>
                <a:spcPts val="0"/>
              </a:spcAft>
              <a:buSzPts val="1530"/>
              <a:buChar char="▪"/>
              <a:defRPr/>
            </a:lvl1pPr>
            <a:lvl2pPr indent="-325755" lvl="1" marL="914400" algn="l">
              <a:lnSpc>
                <a:spcPct val="90000"/>
              </a:lnSpc>
              <a:spcBef>
                <a:spcPts val="400"/>
              </a:spcBef>
              <a:spcAft>
                <a:spcPts val="0"/>
              </a:spcAft>
              <a:buSzPts val="1530"/>
              <a:buChar char="▪"/>
              <a:defRPr/>
            </a:lvl2pPr>
            <a:lvl3pPr indent="-325755" lvl="2" marL="1371600" algn="l">
              <a:lnSpc>
                <a:spcPct val="90000"/>
              </a:lnSpc>
              <a:spcBef>
                <a:spcPts val="400"/>
              </a:spcBef>
              <a:spcAft>
                <a:spcPts val="0"/>
              </a:spcAft>
              <a:buSzPts val="1530"/>
              <a:buChar char="▪"/>
              <a:defRPr/>
            </a:lvl3pPr>
            <a:lvl4pPr indent="-325755" lvl="3" marL="1828800" algn="l">
              <a:lnSpc>
                <a:spcPct val="90000"/>
              </a:lnSpc>
              <a:spcBef>
                <a:spcPts val="400"/>
              </a:spcBef>
              <a:spcAft>
                <a:spcPts val="0"/>
              </a:spcAft>
              <a:buSzPts val="1530"/>
              <a:buChar char="▪"/>
              <a:defRPr/>
            </a:lvl4pPr>
            <a:lvl5pPr indent="-325754" lvl="4" marL="2286000" algn="l">
              <a:lnSpc>
                <a:spcPct val="90000"/>
              </a:lnSpc>
              <a:spcBef>
                <a:spcPts val="400"/>
              </a:spcBef>
              <a:spcAft>
                <a:spcPts val="0"/>
              </a:spcAft>
              <a:buSzPts val="1530"/>
              <a:buChar char="▪"/>
              <a:defRPr/>
            </a:lvl5pPr>
            <a:lvl6pPr indent="-325754" lvl="5" marL="2743200" algn="l">
              <a:lnSpc>
                <a:spcPct val="90000"/>
              </a:lnSpc>
              <a:spcBef>
                <a:spcPts val="400"/>
              </a:spcBef>
              <a:spcAft>
                <a:spcPts val="0"/>
              </a:spcAft>
              <a:buSzPts val="1530"/>
              <a:buChar char="▪"/>
              <a:defRPr/>
            </a:lvl6pPr>
            <a:lvl7pPr indent="-325754" lvl="6" marL="3200400" algn="l">
              <a:lnSpc>
                <a:spcPct val="90000"/>
              </a:lnSpc>
              <a:spcBef>
                <a:spcPts val="400"/>
              </a:spcBef>
              <a:spcAft>
                <a:spcPts val="0"/>
              </a:spcAft>
              <a:buSzPts val="1530"/>
              <a:buChar char="▪"/>
              <a:defRPr/>
            </a:lvl7pPr>
            <a:lvl8pPr indent="-325754" lvl="7" marL="3657600" algn="l">
              <a:lnSpc>
                <a:spcPct val="90000"/>
              </a:lnSpc>
              <a:spcBef>
                <a:spcPts val="400"/>
              </a:spcBef>
              <a:spcAft>
                <a:spcPts val="0"/>
              </a:spcAft>
              <a:buSzPts val="1530"/>
              <a:buChar char="▪"/>
              <a:defRPr/>
            </a:lvl8pPr>
            <a:lvl9pPr indent="-325754" lvl="8" marL="4114800" algn="l">
              <a:lnSpc>
                <a:spcPct val="90000"/>
              </a:lnSpc>
              <a:spcBef>
                <a:spcPts val="400"/>
              </a:spcBef>
              <a:spcAft>
                <a:spcPts val="200"/>
              </a:spcAft>
              <a:buSzPts val="1530"/>
              <a:buChar char="▪"/>
              <a:defRPr/>
            </a:lvl9pPr>
          </a:lstStyle>
          <a:p/>
        </p:txBody>
      </p:sp>
      <p:sp>
        <p:nvSpPr>
          <p:cNvPr id="29" name="Google Shape;29;p3"/>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32" name="Shape 32"/>
        <p:cNvGrpSpPr/>
        <p:nvPr/>
      </p:nvGrpSpPr>
      <p:grpSpPr>
        <a:xfrm>
          <a:off x="0" y="0"/>
          <a:ext cx="0" cy="0"/>
          <a:chOff x="0" y="0"/>
          <a:chExt cx="0" cy="0"/>
        </a:xfrm>
      </p:grpSpPr>
      <p:sp>
        <p:nvSpPr>
          <p:cNvPr id="33" name="Google Shape;33;p4"/>
          <p:cNvSpPr/>
          <p:nvPr/>
        </p:nvSpPr>
        <p:spPr>
          <a:xfrm>
            <a:off x="0" y="4917989"/>
            <a:ext cx="12192000" cy="1940010"/>
          </a:xfrm>
          <a:prstGeom prst="rect">
            <a:avLst/>
          </a:prstGeom>
          <a:blipFill rotWithShape="1">
            <a:blip r:embed="rId2">
              <a:alphaModFix amt="85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txBox="1"/>
          <p:nvPr>
            <p:ph type="title"/>
          </p:nvPr>
        </p:nvSpPr>
        <p:spPr>
          <a:xfrm>
            <a:off x="2167128" y="1225296"/>
            <a:ext cx="9281160" cy="3520440"/>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SzPts val="8000"/>
              <a:buFont typeface="Rockwell"/>
              <a:buNone/>
              <a:defRPr b="0" sz="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4"/>
          <p:cNvSpPr txBox="1"/>
          <p:nvPr>
            <p:ph idx="1" type="body"/>
          </p:nvPr>
        </p:nvSpPr>
        <p:spPr>
          <a:xfrm>
            <a:off x="2165774" y="5020056"/>
            <a:ext cx="9052560" cy="10668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700"/>
              <a:buNone/>
              <a:defRPr sz="2000">
                <a:solidFill>
                  <a:schemeClr val="dk1"/>
                </a:solidFill>
              </a:defRPr>
            </a:lvl1pPr>
            <a:lvl2pPr indent="-228600" lvl="1" marL="914400" algn="l">
              <a:lnSpc>
                <a:spcPct val="90000"/>
              </a:lnSpc>
              <a:spcBef>
                <a:spcPts val="400"/>
              </a:spcBef>
              <a:spcAft>
                <a:spcPts val="0"/>
              </a:spcAft>
              <a:buSzPts val="1530"/>
              <a:buNone/>
              <a:defRPr sz="1800">
                <a:solidFill>
                  <a:srgbClr val="888888"/>
                </a:solidFill>
              </a:defRPr>
            </a:lvl2pPr>
            <a:lvl3pPr indent="-228600" lvl="2" marL="1371600" algn="l">
              <a:lnSpc>
                <a:spcPct val="90000"/>
              </a:lnSpc>
              <a:spcBef>
                <a:spcPts val="400"/>
              </a:spcBef>
              <a:spcAft>
                <a:spcPts val="0"/>
              </a:spcAft>
              <a:buSzPts val="1360"/>
              <a:buNone/>
              <a:defRPr sz="1600">
                <a:solidFill>
                  <a:srgbClr val="888888"/>
                </a:solidFill>
              </a:defRPr>
            </a:lvl3pPr>
            <a:lvl4pPr indent="-228600" lvl="3" marL="1828800" algn="l">
              <a:lnSpc>
                <a:spcPct val="90000"/>
              </a:lnSpc>
              <a:spcBef>
                <a:spcPts val="400"/>
              </a:spcBef>
              <a:spcAft>
                <a:spcPts val="0"/>
              </a:spcAft>
              <a:buSzPts val="1190"/>
              <a:buNone/>
              <a:defRPr sz="1400">
                <a:solidFill>
                  <a:srgbClr val="888888"/>
                </a:solidFill>
              </a:defRPr>
            </a:lvl4pPr>
            <a:lvl5pPr indent="-228600" lvl="4" marL="2286000" algn="l">
              <a:lnSpc>
                <a:spcPct val="90000"/>
              </a:lnSpc>
              <a:spcBef>
                <a:spcPts val="400"/>
              </a:spcBef>
              <a:spcAft>
                <a:spcPts val="0"/>
              </a:spcAft>
              <a:buSzPts val="1190"/>
              <a:buNone/>
              <a:defRPr sz="1400">
                <a:solidFill>
                  <a:srgbClr val="888888"/>
                </a:solidFill>
              </a:defRPr>
            </a:lvl5pPr>
            <a:lvl6pPr indent="-228600" lvl="5" marL="2743200" algn="l">
              <a:lnSpc>
                <a:spcPct val="90000"/>
              </a:lnSpc>
              <a:spcBef>
                <a:spcPts val="400"/>
              </a:spcBef>
              <a:spcAft>
                <a:spcPts val="0"/>
              </a:spcAft>
              <a:buSzPts val="1190"/>
              <a:buNone/>
              <a:defRPr sz="1400">
                <a:solidFill>
                  <a:srgbClr val="888888"/>
                </a:solidFill>
              </a:defRPr>
            </a:lvl6pPr>
            <a:lvl7pPr indent="-228600" lvl="6" marL="3200400" algn="l">
              <a:lnSpc>
                <a:spcPct val="90000"/>
              </a:lnSpc>
              <a:spcBef>
                <a:spcPts val="400"/>
              </a:spcBef>
              <a:spcAft>
                <a:spcPts val="0"/>
              </a:spcAft>
              <a:buSzPts val="1190"/>
              <a:buNone/>
              <a:defRPr sz="1400">
                <a:solidFill>
                  <a:srgbClr val="888888"/>
                </a:solidFill>
              </a:defRPr>
            </a:lvl7pPr>
            <a:lvl8pPr indent="-228600" lvl="7" marL="3657600" algn="l">
              <a:lnSpc>
                <a:spcPct val="90000"/>
              </a:lnSpc>
              <a:spcBef>
                <a:spcPts val="400"/>
              </a:spcBef>
              <a:spcAft>
                <a:spcPts val="0"/>
              </a:spcAft>
              <a:buSzPts val="1190"/>
              <a:buNone/>
              <a:defRPr sz="1400">
                <a:solidFill>
                  <a:srgbClr val="888888"/>
                </a:solidFill>
              </a:defRPr>
            </a:lvl8pPr>
            <a:lvl9pPr indent="-228600" lvl="8" marL="4114800" algn="l">
              <a:lnSpc>
                <a:spcPct val="90000"/>
              </a:lnSpc>
              <a:spcBef>
                <a:spcPts val="400"/>
              </a:spcBef>
              <a:spcAft>
                <a:spcPts val="200"/>
              </a:spcAft>
              <a:buSzPts val="1190"/>
              <a:buNone/>
              <a:defRPr sz="1400">
                <a:solidFill>
                  <a:srgbClr val="888888"/>
                </a:solidFill>
              </a:defRPr>
            </a:lvl9pPr>
          </a:lstStyle>
          <a:p/>
        </p:txBody>
      </p:sp>
      <p:sp>
        <p:nvSpPr>
          <p:cNvPr id="36" name="Google Shape;36;p4"/>
          <p:cNvSpPr txBox="1"/>
          <p:nvPr>
            <p:ph idx="10" type="dt"/>
          </p:nvPr>
        </p:nvSpPr>
        <p:spPr>
          <a:xfrm>
            <a:off x="8593667" y="6272784"/>
            <a:ext cx="264430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1" type="ftr"/>
          </p:nvPr>
        </p:nvSpPr>
        <p:spPr>
          <a:xfrm>
            <a:off x="2182708"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38" name="Google Shape;38;p4"/>
          <p:cNvGrpSpPr/>
          <p:nvPr/>
        </p:nvGrpSpPr>
        <p:grpSpPr>
          <a:xfrm>
            <a:off x="897399" y="2325848"/>
            <a:ext cx="1080904" cy="1080902"/>
            <a:chOff x="9685338" y="4460675"/>
            <a:chExt cx="1080904" cy="1080902"/>
          </a:xfrm>
        </p:grpSpPr>
        <p:sp>
          <p:nvSpPr>
            <p:cNvPr id="39" name="Google Shape;39;p4"/>
            <p:cNvSpPr/>
            <p:nvPr/>
          </p:nvSpPr>
          <p:spPr>
            <a:xfrm>
              <a:off x="9685338" y="4460675"/>
              <a:ext cx="1080904" cy="1080902"/>
            </a:xfrm>
            <a:prstGeom prst="ellipse">
              <a:avLst/>
            </a:prstGeom>
            <a:blipFill rotWithShape="1">
              <a:blip r:embed="rId3">
                <a:alphaModFix/>
              </a:blip>
              <a:tile algn="tl" flip="none" tx="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9793429" y="4568765"/>
              <a:ext cx="864723" cy="864722"/>
            </a:xfrm>
            <a:prstGeom prst="ellipse">
              <a:avLst/>
            </a:prstGeom>
            <a:noFill/>
            <a:ln cap="flat" cmpd="sng" w="254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 name="Google Shape;41;p4"/>
          <p:cNvSpPr txBox="1"/>
          <p:nvPr>
            <p:ph idx="12" type="sldNum"/>
          </p:nvPr>
        </p:nvSpPr>
        <p:spPr>
          <a:xfrm>
            <a:off x="843702" y="2506133"/>
            <a:ext cx="1188298" cy="720332"/>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1" sz="2800">
                <a:solidFill>
                  <a:srgbClr val="FFFFFF"/>
                </a:solidFill>
                <a:latin typeface="Rockwell"/>
                <a:ea typeface="Rockwell"/>
                <a:cs typeface="Rockwell"/>
                <a:sym typeface="Rockwell"/>
              </a:defRPr>
            </a:lvl1pPr>
            <a:lvl2pPr indent="0" lvl="1" marL="0" algn="ctr">
              <a:spcBef>
                <a:spcPts val="0"/>
              </a:spcBef>
              <a:buNone/>
              <a:defRPr b="1" sz="2800">
                <a:solidFill>
                  <a:srgbClr val="FFFFFF"/>
                </a:solidFill>
                <a:latin typeface="Rockwell"/>
                <a:ea typeface="Rockwell"/>
                <a:cs typeface="Rockwell"/>
                <a:sym typeface="Rockwell"/>
              </a:defRPr>
            </a:lvl2pPr>
            <a:lvl3pPr indent="0" lvl="2" marL="0" algn="ctr">
              <a:spcBef>
                <a:spcPts val="0"/>
              </a:spcBef>
              <a:buNone/>
              <a:defRPr b="1" sz="2800">
                <a:solidFill>
                  <a:srgbClr val="FFFFFF"/>
                </a:solidFill>
                <a:latin typeface="Rockwell"/>
                <a:ea typeface="Rockwell"/>
                <a:cs typeface="Rockwell"/>
                <a:sym typeface="Rockwell"/>
              </a:defRPr>
            </a:lvl3pPr>
            <a:lvl4pPr indent="0" lvl="3" marL="0" algn="ctr">
              <a:spcBef>
                <a:spcPts val="0"/>
              </a:spcBef>
              <a:buNone/>
              <a:defRPr b="1" sz="2800">
                <a:solidFill>
                  <a:srgbClr val="FFFFFF"/>
                </a:solidFill>
                <a:latin typeface="Rockwell"/>
                <a:ea typeface="Rockwell"/>
                <a:cs typeface="Rockwell"/>
                <a:sym typeface="Rockwell"/>
              </a:defRPr>
            </a:lvl4pPr>
            <a:lvl5pPr indent="0" lvl="4" marL="0" algn="ctr">
              <a:spcBef>
                <a:spcPts val="0"/>
              </a:spcBef>
              <a:buNone/>
              <a:defRPr b="1" sz="2800">
                <a:solidFill>
                  <a:srgbClr val="FFFFFF"/>
                </a:solidFill>
                <a:latin typeface="Rockwell"/>
                <a:ea typeface="Rockwell"/>
                <a:cs typeface="Rockwell"/>
                <a:sym typeface="Rockwell"/>
              </a:defRPr>
            </a:lvl5pPr>
            <a:lvl6pPr indent="0" lvl="5" marL="0" algn="ctr">
              <a:spcBef>
                <a:spcPts val="0"/>
              </a:spcBef>
              <a:buNone/>
              <a:defRPr b="1" sz="2800">
                <a:solidFill>
                  <a:srgbClr val="FFFFFF"/>
                </a:solidFill>
                <a:latin typeface="Rockwell"/>
                <a:ea typeface="Rockwell"/>
                <a:cs typeface="Rockwell"/>
                <a:sym typeface="Rockwell"/>
              </a:defRPr>
            </a:lvl6pPr>
            <a:lvl7pPr indent="0" lvl="6" marL="0" algn="ctr">
              <a:spcBef>
                <a:spcPts val="0"/>
              </a:spcBef>
              <a:buNone/>
              <a:defRPr b="1" sz="2800">
                <a:solidFill>
                  <a:srgbClr val="FFFFFF"/>
                </a:solidFill>
                <a:latin typeface="Rockwell"/>
                <a:ea typeface="Rockwell"/>
                <a:cs typeface="Rockwell"/>
                <a:sym typeface="Rockwell"/>
              </a:defRPr>
            </a:lvl7pPr>
            <a:lvl8pPr indent="0" lvl="7" marL="0" algn="ctr">
              <a:spcBef>
                <a:spcPts val="0"/>
              </a:spcBef>
              <a:buNone/>
              <a:defRPr b="1" sz="2800">
                <a:solidFill>
                  <a:srgbClr val="FFFFFF"/>
                </a:solidFill>
                <a:latin typeface="Rockwell"/>
                <a:ea typeface="Rockwell"/>
                <a:cs typeface="Rockwell"/>
                <a:sym typeface="Rockwell"/>
              </a:defRPr>
            </a:lvl8pPr>
            <a:lvl9pPr indent="0" lvl="8" marL="0" algn="ctr">
              <a:spcBef>
                <a:spcPts val="0"/>
              </a:spcBef>
              <a:buNone/>
              <a:defRPr b="1" sz="2800">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2" name="Shape 42"/>
        <p:cNvGrpSpPr/>
        <p:nvPr/>
      </p:nvGrpSpPr>
      <p:grpSpPr>
        <a:xfrm>
          <a:off x="0" y="0"/>
          <a:ext cx="0" cy="0"/>
          <a:chOff x="0" y="0"/>
          <a:chExt cx="0" cy="0"/>
        </a:xfrm>
      </p:grpSpPr>
      <p:sp>
        <p:nvSpPr>
          <p:cNvPr id="43" name="Google Shape;43;p5"/>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5"/>
          <p:cNvSpPr txBox="1"/>
          <p:nvPr>
            <p:ph idx="1" type="body"/>
          </p:nvPr>
        </p:nvSpPr>
        <p:spPr>
          <a:xfrm>
            <a:off x="1069848" y="2194560"/>
            <a:ext cx="4754880" cy="39776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45" name="Google Shape;45;p5"/>
          <p:cNvSpPr txBox="1"/>
          <p:nvPr>
            <p:ph idx="2" type="body"/>
          </p:nvPr>
        </p:nvSpPr>
        <p:spPr>
          <a:xfrm>
            <a:off x="6364224" y="2194560"/>
            <a:ext cx="4754880" cy="39776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46" name="Google Shape;46;p5"/>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5"/>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5"/>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6"/>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6"/>
          <p:cNvSpPr txBox="1"/>
          <p:nvPr>
            <p:ph idx="1" type="body"/>
          </p:nvPr>
        </p:nvSpPr>
        <p:spPr>
          <a:xfrm>
            <a:off x="1066800" y="2048256"/>
            <a:ext cx="4754880" cy="64008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1700"/>
              <a:buNone/>
              <a:defRPr b="1" sz="2000">
                <a:solidFill>
                  <a:srgbClr val="9E3611"/>
                </a:solidFill>
              </a:defRPr>
            </a:lvl1pPr>
            <a:lvl2pPr indent="-228600" lvl="1" marL="914400" algn="l">
              <a:lnSpc>
                <a:spcPct val="90000"/>
              </a:lnSpc>
              <a:spcBef>
                <a:spcPts val="400"/>
              </a:spcBef>
              <a:spcAft>
                <a:spcPts val="0"/>
              </a:spcAft>
              <a:buSzPts val="1700"/>
              <a:buNone/>
              <a:defRPr b="1" sz="2000"/>
            </a:lvl2pPr>
            <a:lvl3pPr indent="-228600" lvl="2" marL="1371600" algn="l">
              <a:lnSpc>
                <a:spcPct val="90000"/>
              </a:lnSpc>
              <a:spcBef>
                <a:spcPts val="400"/>
              </a:spcBef>
              <a:spcAft>
                <a:spcPts val="0"/>
              </a:spcAft>
              <a:buSzPts val="1530"/>
              <a:buNone/>
              <a:defRPr b="1" sz="1800"/>
            </a:lvl3pPr>
            <a:lvl4pPr indent="-228600" lvl="3" marL="1828800" algn="l">
              <a:lnSpc>
                <a:spcPct val="90000"/>
              </a:lnSpc>
              <a:spcBef>
                <a:spcPts val="400"/>
              </a:spcBef>
              <a:spcAft>
                <a:spcPts val="0"/>
              </a:spcAft>
              <a:buSzPts val="1360"/>
              <a:buNone/>
              <a:defRPr b="1" sz="1600"/>
            </a:lvl4pPr>
            <a:lvl5pPr indent="-228600" lvl="4" marL="2286000" algn="l">
              <a:lnSpc>
                <a:spcPct val="90000"/>
              </a:lnSpc>
              <a:spcBef>
                <a:spcPts val="400"/>
              </a:spcBef>
              <a:spcAft>
                <a:spcPts val="0"/>
              </a:spcAft>
              <a:buSzPts val="1360"/>
              <a:buNone/>
              <a:defRPr b="1" sz="1600"/>
            </a:lvl5pPr>
            <a:lvl6pPr indent="-228600" lvl="5" marL="2743200" algn="l">
              <a:lnSpc>
                <a:spcPct val="90000"/>
              </a:lnSpc>
              <a:spcBef>
                <a:spcPts val="400"/>
              </a:spcBef>
              <a:spcAft>
                <a:spcPts val="0"/>
              </a:spcAft>
              <a:buSzPts val="1360"/>
              <a:buNone/>
              <a:defRPr b="1" sz="1600"/>
            </a:lvl6pPr>
            <a:lvl7pPr indent="-228600" lvl="6" marL="3200400" algn="l">
              <a:lnSpc>
                <a:spcPct val="90000"/>
              </a:lnSpc>
              <a:spcBef>
                <a:spcPts val="400"/>
              </a:spcBef>
              <a:spcAft>
                <a:spcPts val="0"/>
              </a:spcAft>
              <a:buSzPts val="1360"/>
              <a:buNone/>
              <a:defRPr b="1" sz="1600"/>
            </a:lvl7pPr>
            <a:lvl8pPr indent="-228600" lvl="7" marL="3657600" algn="l">
              <a:lnSpc>
                <a:spcPct val="90000"/>
              </a:lnSpc>
              <a:spcBef>
                <a:spcPts val="400"/>
              </a:spcBef>
              <a:spcAft>
                <a:spcPts val="0"/>
              </a:spcAft>
              <a:buSzPts val="1360"/>
              <a:buNone/>
              <a:defRPr b="1" sz="1600"/>
            </a:lvl8pPr>
            <a:lvl9pPr indent="-228600" lvl="8" marL="4114800" algn="l">
              <a:lnSpc>
                <a:spcPct val="90000"/>
              </a:lnSpc>
              <a:spcBef>
                <a:spcPts val="400"/>
              </a:spcBef>
              <a:spcAft>
                <a:spcPts val="200"/>
              </a:spcAft>
              <a:buSzPts val="1360"/>
              <a:buNone/>
              <a:defRPr b="1" sz="1600"/>
            </a:lvl9pPr>
          </a:lstStyle>
          <a:p/>
        </p:txBody>
      </p:sp>
      <p:sp>
        <p:nvSpPr>
          <p:cNvPr id="52" name="Google Shape;52;p6"/>
          <p:cNvSpPr txBox="1"/>
          <p:nvPr>
            <p:ph idx="2" type="body"/>
          </p:nvPr>
        </p:nvSpPr>
        <p:spPr>
          <a:xfrm>
            <a:off x="1069848" y="2743200"/>
            <a:ext cx="4754880" cy="32918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53" name="Google Shape;53;p6"/>
          <p:cNvSpPr txBox="1"/>
          <p:nvPr>
            <p:ph idx="3" type="body"/>
          </p:nvPr>
        </p:nvSpPr>
        <p:spPr>
          <a:xfrm>
            <a:off x="6364224" y="2048256"/>
            <a:ext cx="4754880" cy="64008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1700"/>
              <a:buNone/>
              <a:defRPr b="1" sz="2000">
                <a:solidFill>
                  <a:srgbClr val="9E3611"/>
                </a:solidFill>
              </a:defRPr>
            </a:lvl1pPr>
            <a:lvl2pPr indent="-228600" lvl="1" marL="914400" algn="l">
              <a:lnSpc>
                <a:spcPct val="90000"/>
              </a:lnSpc>
              <a:spcBef>
                <a:spcPts val="400"/>
              </a:spcBef>
              <a:spcAft>
                <a:spcPts val="0"/>
              </a:spcAft>
              <a:buSzPts val="1700"/>
              <a:buNone/>
              <a:defRPr b="1" sz="2000"/>
            </a:lvl2pPr>
            <a:lvl3pPr indent="-228600" lvl="2" marL="1371600" algn="l">
              <a:lnSpc>
                <a:spcPct val="90000"/>
              </a:lnSpc>
              <a:spcBef>
                <a:spcPts val="400"/>
              </a:spcBef>
              <a:spcAft>
                <a:spcPts val="0"/>
              </a:spcAft>
              <a:buSzPts val="1530"/>
              <a:buNone/>
              <a:defRPr b="1" sz="1800"/>
            </a:lvl3pPr>
            <a:lvl4pPr indent="-228600" lvl="3" marL="1828800" algn="l">
              <a:lnSpc>
                <a:spcPct val="90000"/>
              </a:lnSpc>
              <a:spcBef>
                <a:spcPts val="400"/>
              </a:spcBef>
              <a:spcAft>
                <a:spcPts val="0"/>
              </a:spcAft>
              <a:buSzPts val="1360"/>
              <a:buNone/>
              <a:defRPr b="1" sz="1600"/>
            </a:lvl4pPr>
            <a:lvl5pPr indent="-228600" lvl="4" marL="2286000" algn="l">
              <a:lnSpc>
                <a:spcPct val="90000"/>
              </a:lnSpc>
              <a:spcBef>
                <a:spcPts val="400"/>
              </a:spcBef>
              <a:spcAft>
                <a:spcPts val="0"/>
              </a:spcAft>
              <a:buSzPts val="1360"/>
              <a:buNone/>
              <a:defRPr b="1" sz="1600"/>
            </a:lvl5pPr>
            <a:lvl6pPr indent="-228600" lvl="5" marL="2743200" algn="l">
              <a:lnSpc>
                <a:spcPct val="90000"/>
              </a:lnSpc>
              <a:spcBef>
                <a:spcPts val="400"/>
              </a:spcBef>
              <a:spcAft>
                <a:spcPts val="0"/>
              </a:spcAft>
              <a:buSzPts val="1360"/>
              <a:buNone/>
              <a:defRPr b="1" sz="1600"/>
            </a:lvl6pPr>
            <a:lvl7pPr indent="-228600" lvl="6" marL="3200400" algn="l">
              <a:lnSpc>
                <a:spcPct val="90000"/>
              </a:lnSpc>
              <a:spcBef>
                <a:spcPts val="400"/>
              </a:spcBef>
              <a:spcAft>
                <a:spcPts val="0"/>
              </a:spcAft>
              <a:buSzPts val="1360"/>
              <a:buNone/>
              <a:defRPr b="1" sz="1600"/>
            </a:lvl7pPr>
            <a:lvl8pPr indent="-228600" lvl="7" marL="3657600" algn="l">
              <a:lnSpc>
                <a:spcPct val="90000"/>
              </a:lnSpc>
              <a:spcBef>
                <a:spcPts val="400"/>
              </a:spcBef>
              <a:spcAft>
                <a:spcPts val="0"/>
              </a:spcAft>
              <a:buSzPts val="1360"/>
              <a:buNone/>
              <a:defRPr b="1" sz="1600"/>
            </a:lvl8pPr>
            <a:lvl9pPr indent="-228600" lvl="8" marL="4114800" algn="l">
              <a:lnSpc>
                <a:spcPct val="90000"/>
              </a:lnSpc>
              <a:spcBef>
                <a:spcPts val="400"/>
              </a:spcBef>
              <a:spcAft>
                <a:spcPts val="200"/>
              </a:spcAft>
              <a:buSzPts val="1360"/>
              <a:buNone/>
              <a:defRPr b="1" sz="1600"/>
            </a:lvl9pPr>
          </a:lstStyle>
          <a:p/>
        </p:txBody>
      </p:sp>
      <p:sp>
        <p:nvSpPr>
          <p:cNvPr id="54" name="Google Shape;54;p6"/>
          <p:cNvSpPr txBox="1"/>
          <p:nvPr>
            <p:ph idx="4" type="body"/>
          </p:nvPr>
        </p:nvSpPr>
        <p:spPr>
          <a:xfrm>
            <a:off x="6364224" y="2743200"/>
            <a:ext cx="4754880" cy="3291840"/>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55" name="Google Shape;55;p6"/>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6"/>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6"/>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7"/>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7"/>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7"/>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7"/>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p8"/>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8"/>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67" name="Shape 67"/>
        <p:cNvGrpSpPr/>
        <p:nvPr/>
      </p:nvGrpSpPr>
      <p:grpSpPr>
        <a:xfrm>
          <a:off x="0" y="0"/>
          <a:ext cx="0" cy="0"/>
          <a:chOff x="0" y="0"/>
          <a:chExt cx="0" cy="0"/>
        </a:xfrm>
      </p:grpSpPr>
      <p:sp>
        <p:nvSpPr>
          <p:cNvPr id="68" name="Google Shape;68;p9"/>
          <p:cNvSpPr/>
          <p:nvPr/>
        </p:nvSpPr>
        <p:spPr>
          <a:xfrm>
            <a:off x="8303740" y="0"/>
            <a:ext cx="3888259" cy="6857999"/>
          </a:xfrm>
          <a:prstGeom prst="rect">
            <a:avLst/>
          </a:prstGeom>
          <a:blipFill rotWithShape="1">
            <a:blip r:embed="rId2">
              <a:alphaModFix amt="6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9"/>
          <p:cNvSpPr txBox="1"/>
          <p:nvPr>
            <p:ph type="title"/>
          </p:nvPr>
        </p:nvSpPr>
        <p:spPr>
          <a:xfrm>
            <a:off x="8549640" y="685800"/>
            <a:ext cx="3200400" cy="17373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3200"/>
              <a:buFont typeface="Rockwell"/>
              <a:buNone/>
              <a:defRPr b="1"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9"/>
          <p:cNvSpPr txBox="1"/>
          <p:nvPr>
            <p:ph idx="1" type="body"/>
          </p:nvPr>
        </p:nvSpPr>
        <p:spPr>
          <a:xfrm>
            <a:off x="838200" y="685800"/>
            <a:ext cx="6711696" cy="5020056"/>
          </a:xfrm>
          <a:prstGeom prst="rect">
            <a:avLst/>
          </a:prstGeom>
          <a:noFill/>
          <a:ln>
            <a:noFill/>
          </a:ln>
        </p:spPr>
        <p:txBody>
          <a:bodyPr anchorCtr="0" anchor="t" bIns="45700" lIns="91425" spcFirstLastPara="1" rIns="91425" wrap="square" tIns="45700">
            <a:normAutofit/>
          </a:bodyPr>
          <a:lstStyle>
            <a:lvl1pPr indent="-336550" lvl="0" marL="457200" algn="l">
              <a:lnSpc>
                <a:spcPct val="90000"/>
              </a:lnSpc>
              <a:spcBef>
                <a:spcPts val="1200"/>
              </a:spcBef>
              <a:spcAft>
                <a:spcPts val="0"/>
              </a:spcAft>
              <a:buSzPts val="1700"/>
              <a:buChar char="▪"/>
              <a:defRPr sz="2000"/>
            </a:lvl1pPr>
            <a:lvl2pPr indent="-325755" lvl="1" marL="914400" algn="l">
              <a:lnSpc>
                <a:spcPct val="90000"/>
              </a:lnSpc>
              <a:spcBef>
                <a:spcPts val="400"/>
              </a:spcBef>
              <a:spcAft>
                <a:spcPts val="0"/>
              </a:spcAft>
              <a:buSzPts val="1530"/>
              <a:buChar char="▪"/>
              <a:defRPr sz="1800"/>
            </a:lvl2pPr>
            <a:lvl3pPr indent="-314960" lvl="2" marL="1371600" algn="l">
              <a:lnSpc>
                <a:spcPct val="90000"/>
              </a:lnSpc>
              <a:spcBef>
                <a:spcPts val="400"/>
              </a:spcBef>
              <a:spcAft>
                <a:spcPts val="0"/>
              </a:spcAft>
              <a:buSzPts val="1360"/>
              <a:buChar char="▪"/>
              <a:defRPr sz="1600"/>
            </a:lvl3pPr>
            <a:lvl4pPr indent="-314960" lvl="3" marL="1828800" algn="l">
              <a:lnSpc>
                <a:spcPct val="90000"/>
              </a:lnSpc>
              <a:spcBef>
                <a:spcPts val="400"/>
              </a:spcBef>
              <a:spcAft>
                <a:spcPts val="0"/>
              </a:spcAft>
              <a:buSzPts val="1360"/>
              <a:buChar char="▪"/>
              <a:defRPr sz="1600"/>
            </a:lvl4pPr>
            <a:lvl5pPr indent="-314960" lvl="4" marL="2286000" algn="l">
              <a:lnSpc>
                <a:spcPct val="90000"/>
              </a:lnSpc>
              <a:spcBef>
                <a:spcPts val="400"/>
              </a:spcBef>
              <a:spcAft>
                <a:spcPts val="0"/>
              </a:spcAft>
              <a:buSzPts val="1360"/>
              <a:buChar char="▪"/>
              <a:defRPr sz="1600"/>
            </a:lvl5pPr>
            <a:lvl6pPr indent="-314960" lvl="5" marL="2743200" algn="l">
              <a:lnSpc>
                <a:spcPct val="90000"/>
              </a:lnSpc>
              <a:spcBef>
                <a:spcPts val="400"/>
              </a:spcBef>
              <a:spcAft>
                <a:spcPts val="0"/>
              </a:spcAft>
              <a:buSzPts val="1360"/>
              <a:buChar char="▪"/>
              <a:defRPr sz="1600"/>
            </a:lvl6pPr>
            <a:lvl7pPr indent="-314960" lvl="6" marL="3200400" algn="l">
              <a:lnSpc>
                <a:spcPct val="90000"/>
              </a:lnSpc>
              <a:spcBef>
                <a:spcPts val="400"/>
              </a:spcBef>
              <a:spcAft>
                <a:spcPts val="0"/>
              </a:spcAft>
              <a:buSzPts val="1360"/>
              <a:buChar char="▪"/>
              <a:defRPr sz="1600"/>
            </a:lvl7pPr>
            <a:lvl8pPr indent="-314959" lvl="7" marL="3657600" algn="l">
              <a:lnSpc>
                <a:spcPct val="90000"/>
              </a:lnSpc>
              <a:spcBef>
                <a:spcPts val="400"/>
              </a:spcBef>
              <a:spcAft>
                <a:spcPts val="0"/>
              </a:spcAft>
              <a:buSzPts val="1360"/>
              <a:buChar char="▪"/>
              <a:defRPr sz="1600"/>
            </a:lvl8pPr>
            <a:lvl9pPr indent="-314959" lvl="8" marL="4114800" algn="l">
              <a:lnSpc>
                <a:spcPct val="90000"/>
              </a:lnSpc>
              <a:spcBef>
                <a:spcPts val="400"/>
              </a:spcBef>
              <a:spcAft>
                <a:spcPts val="200"/>
              </a:spcAft>
              <a:buSzPts val="1360"/>
              <a:buChar char="▪"/>
              <a:defRPr sz="1600"/>
            </a:lvl9pPr>
          </a:lstStyle>
          <a:p/>
        </p:txBody>
      </p:sp>
      <p:sp>
        <p:nvSpPr>
          <p:cNvPr id="71" name="Google Shape;71;p9"/>
          <p:cNvSpPr txBox="1"/>
          <p:nvPr>
            <p:ph idx="2" type="body"/>
          </p:nvPr>
        </p:nvSpPr>
        <p:spPr>
          <a:xfrm>
            <a:off x="8549640" y="2423160"/>
            <a:ext cx="3200400" cy="329184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190"/>
              <a:buNone/>
              <a:defRPr sz="1400">
                <a:solidFill>
                  <a:srgbClr val="9E3611"/>
                </a:solidFill>
              </a:defRPr>
            </a:lvl1pPr>
            <a:lvl2pPr indent="-228600" lvl="1" marL="914400" algn="l">
              <a:lnSpc>
                <a:spcPct val="90000"/>
              </a:lnSpc>
              <a:spcBef>
                <a:spcPts val="400"/>
              </a:spcBef>
              <a:spcAft>
                <a:spcPts val="0"/>
              </a:spcAft>
              <a:buSzPts val="1020"/>
              <a:buNone/>
              <a:defRPr sz="1200"/>
            </a:lvl2pPr>
            <a:lvl3pPr indent="-228600" lvl="2" marL="1371600" algn="l">
              <a:lnSpc>
                <a:spcPct val="90000"/>
              </a:lnSpc>
              <a:spcBef>
                <a:spcPts val="400"/>
              </a:spcBef>
              <a:spcAft>
                <a:spcPts val="0"/>
              </a:spcAft>
              <a:buSzPts val="850"/>
              <a:buNone/>
              <a:defRPr sz="1000"/>
            </a:lvl3pPr>
            <a:lvl4pPr indent="-228600" lvl="3" marL="1828800" algn="l">
              <a:lnSpc>
                <a:spcPct val="90000"/>
              </a:lnSpc>
              <a:spcBef>
                <a:spcPts val="400"/>
              </a:spcBef>
              <a:spcAft>
                <a:spcPts val="0"/>
              </a:spcAft>
              <a:buSzPts val="765"/>
              <a:buNone/>
              <a:defRPr sz="900"/>
            </a:lvl4pPr>
            <a:lvl5pPr indent="-228600" lvl="4" marL="2286000" algn="l">
              <a:lnSpc>
                <a:spcPct val="90000"/>
              </a:lnSpc>
              <a:spcBef>
                <a:spcPts val="400"/>
              </a:spcBef>
              <a:spcAft>
                <a:spcPts val="0"/>
              </a:spcAft>
              <a:buSzPts val="765"/>
              <a:buNone/>
              <a:defRPr sz="900"/>
            </a:lvl5pPr>
            <a:lvl6pPr indent="-228600" lvl="5" marL="2743200" algn="l">
              <a:lnSpc>
                <a:spcPct val="90000"/>
              </a:lnSpc>
              <a:spcBef>
                <a:spcPts val="400"/>
              </a:spcBef>
              <a:spcAft>
                <a:spcPts val="0"/>
              </a:spcAft>
              <a:buSzPts val="765"/>
              <a:buNone/>
              <a:defRPr sz="900"/>
            </a:lvl6pPr>
            <a:lvl7pPr indent="-228600" lvl="6" marL="3200400" algn="l">
              <a:lnSpc>
                <a:spcPct val="90000"/>
              </a:lnSpc>
              <a:spcBef>
                <a:spcPts val="400"/>
              </a:spcBef>
              <a:spcAft>
                <a:spcPts val="0"/>
              </a:spcAft>
              <a:buSzPts val="765"/>
              <a:buNone/>
              <a:defRPr sz="900"/>
            </a:lvl7pPr>
            <a:lvl8pPr indent="-228600" lvl="7" marL="3657600" algn="l">
              <a:lnSpc>
                <a:spcPct val="90000"/>
              </a:lnSpc>
              <a:spcBef>
                <a:spcPts val="400"/>
              </a:spcBef>
              <a:spcAft>
                <a:spcPts val="0"/>
              </a:spcAft>
              <a:buSzPts val="765"/>
              <a:buNone/>
              <a:defRPr sz="900"/>
            </a:lvl8pPr>
            <a:lvl9pPr indent="-228600" lvl="8" marL="4114800" algn="l">
              <a:lnSpc>
                <a:spcPct val="90000"/>
              </a:lnSpc>
              <a:spcBef>
                <a:spcPts val="400"/>
              </a:spcBef>
              <a:spcAft>
                <a:spcPts val="200"/>
              </a:spcAft>
              <a:buSzPts val="765"/>
              <a:buNone/>
              <a:defRPr sz="900"/>
            </a:lvl9pPr>
          </a:lstStyle>
          <a:p/>
        </p:txBody>
      </p:sp>
      <p:sp>
        <p:nvSpPr>
          <p:cNvPr id="72" name="Google Shape;72;p9"/>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9"/>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74" name="Google Shape;74;p9"/>
          <p:cNvGrpSpPr/>
          <p:nvPr/>
        </p:nvGrpSpPr>
        <p:grpSpPr>
          <a:xfrm>
            <a:off x="11401725" y="6229681"/>
            <a:ext cx="457200" cy="457200"/>
            <a:chOff x="11361456" y="6195813"/>
            <a:chExt cx="548640" cy="548640"/>
          </a:xfrm>
        </p:grpSpPr>
        <p:sp>
          <p:nvSpPr>
            <p:cNvPr id="75" name="Google Shape;75;p9"/>
            <p:cNvSpPr/>
            <p:nvPr/>
          </p:nvSpPr>
          <p:spPr>
            <a:xfrm>
              <a:off x="11361456" y="6195813"/>
              <a:ext cx="548640" cy="548640"/>
            </a:xfrm>
            <a:prstGeom prst="ellipse">
              <a:avLst/>
            </a:prstGeom>
            <a:blipFill rotWithShape="1">
              <a:blip r:embed="rId3">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9"/>
            <p:cNvSpPr/>
            <p:nvPr/>
          </p:nvSpPr>
          <p:spPr>
            <a:xfrm>
              <a:off x="11396488" y="6230844"/>
              <a:ext cx="478576" cy="478578"/>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9"/>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78" name="Shape 78"/>
        <p:cNvGrpSpPr/>
        <p:nvPr/>
      </p:nvGrpSpPr>
      <p:grpSpPr>
        <a:xfrm>
          <a:off x="0" y="0"/>
          <a:ext cx="0" cy="0"/>
          <a:chOff x="0" y="0"/>
          <a:chExt cx="0" cy="0"/>
        </a:xfrm>
      </p:grpSpPr>
      <p:sp>
        <p:nvSpPr>
          <p:cNvPr id="79" name="Google Shape;79;p10"/>
          <p:cNvSpPr/>
          <p:nvPr/>
        </p:nvSpPr>
        <p:spPr>
          <a:xfrm>
            <a:off x="8303740" y="0"/>
            <a:ext cx="3888259" cy="6857999"/>
          </a:xfrm>
          <a:prstGeom prst="rect">
            <a:avLst/>
          </a:prstGeom>
          <a:blipFill rotWithShape="1">
            <a:blip r:embed="rId2">
              <a:alphaModFix amt="60000"/>
            </a:blip>
            <a:tile algn="ctr" flip="xy" tx="0" sx="92000" ty="-704850" sy="89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0"/>
          <p:cNvSpPr txBox="1"/>
          <p:nvPr>
            <p:ph type="title"/>
          </p:nvPr>
        </p:nvSpPr>
        <p:spPr>
          <a:xfrm>
            <a:off x="8549640" y="685800"/>
            <a:ext cx="3200400" cy="17373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SzPts val="3200"/>
              <a:buFont typeface="Rockwell"/>
              <a:buNone/>
              <a:defRPr b="1"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0"/>
          <p:cNvSpPr/>
          <p:nvPr>
            <p:ph idx="2" type="pic"/>
          </p:nvPr>
        </p:nvSpPr>
        <p:spPr>
          <a:xfrm>
            <a:off x="0" y="0"/>
            <a:ext cx="8303740" cy="6858000"/>
          </a:xfrm>
          <a:prstGeom prst="rect">
            <a:avLst/>
          </a:prstGeom>
          <a:solidFill>
            <a:srgbClr val="E1DFDF"/>
          </a:solidFill>
          <a:ln>
            <a:noFill/>
          </a:ln>
        </p:spPr>
      </p:sp>
      <p:sp>
        <p:nvSpPr>
          <p:cNvPr id="82" name="Google Shape;82;p10"/>
          <p:cNvSpPr txBox="1"/>
          <p:nvPr>
            <p:ph idx="1" type="body"/>
          </p:nvPr>
        </p:nvSpPr>
        <p:spPr>
          <a:xfrm>
            <a:off x="8549640" y="2423160"/>
            <a:ext cx="3200400" cy="329184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190"/>
              <a:buNone/>
              <a:defRPr sz="1400">
                <a:solidFill>
                  <a:srgbClr val="9E3611"/>
                </a:solidFill>
              </a:defRPr>
            </a:lvl1pPr>
            <a:lvl2pPr indent="-228600" lvl="1" marL="914400" algn="l">
              <a:lnSpc>
                <a:spcPct val="90000"/>
              </a:lnSpc>
              <a:spcBef>
                <a:spcPts val="400"/>
              </a:spcBef>
              <a:spcAft>
                <a:spcPts val="0"/>
              </a:spcAft>
              <a:buSzPts val="1020"/>
              <a:buNone/>
              <a:defRPr sz="1200"/>
            </a:lvl2pPr>
            <a:lvl3pPr indent="-228600" lvl="2" marL="1371600" algn="l">
              <a:lnSpc>
                <a:spcPct val="90000"/>
              </a:lnSpc>
              <a:spcBef>
                <a:spcPts val="400"/>
              </a:spcBef>
              <a:spcAft>
                <a:spcPts val="0"/>
              </a:spcAft>
              <a:buSzPts val="850"/>
              <a:buNone/>
              <a:defRPr sz="1000"/>
            </a:lvl3pPr>
            <a:lvl4pPr indent="-228600" lvl="3" marL="1828800" algn="l">
              <a:lnSpc>
                <a:spcPct val="90000"/>
              </a:lnSpc>
              <a:spcBef>
                <a:spcPts val="400"/>
              </a:spcBef>
              <a:spcAft>
                <a:spcPts val="0"/>
              </a:spcAft>
              <a:buSzPts val="765"/>
              <a:buNone/>
              <a:defRPr sz="900"/>
            </a:lvl4pPr>
            <a:lvl5pPr indent="-228600" lvl="4" marL="2286000" algn="l">
              <a:lnSpc>
                <a:spcPct val="90000"/>
              </a:lnSpc>
              <a:spcBef>
                <a:spcPts val="400"/>
              </a:spcBef>
              <a:spcAft>
                <a:spcPts val="0"/>
              </a:spcAft>
              <a:buSzPts val="765"/>
              <a:buNone/>
              <a:defRPr sz="900"/>
            </a:lvl5pPr>
            <a:lvl6pPr indent="-228600" lvl="5" marL="2743200" algn="l">
              <a:lnSpc>
                <a:spcPct val="90000"/>
              </a:lnSpc>
              <a:spcBef>
                <a:spcPts val="400"/>
              </a:spcBef>
              <a:spcAft>
                <a:spcPts val="0"/>
              </a:spcAft>
              <a:buSzPts val="765"/>
              <a:buNone/>
              <a:defRPr sz="900"/>
            </a:lvl6pPr>
            <a:lvl7pPr indent="-228600" lvl="6" marL="3200400" algn="l">
              <a:lnSpc>
                <a:spcPct val="90000"/>
              </a:lnSpc>
              <a:spcBef>
                <a:spcPts val="400"/>
              </a:spcBef>
              <a:spcAft>
                <a:spcPts val="0"/>
              </a:spcAft>
              <a:buSzPts val="765"/>
              <a:buNone/>
              <a:defRPr sz="900"/>
            </a:lvl7pPr>
            <a:lvl8pPr indent="-228600" lvl="7" marL="3657600" algn="l">
              <a:lnSpc>
                <a:spcPct val="90000"/>
              </a:lnSpc>
              <a:spcBef>
                <a:spcPts val="400"/>
              </a:spcBef>
              <a:spcAft>
                <a:spcPts val="0"/>
              </a:spcAft>
              <a:buSzPts val="765"/>
              <a:buNone/>
              <a:defRPr sz="900"/>
            </a:lvl8pPr>
            <a:lvl9pPr indent="-228600" lvl="8" marL="4114800" algn="l">
              <a:lnSpc>
                <a:spcPct val="90000"/>
              </a:lnSpc>
              <a:spcBef>
                <a:spcPts val="400"/>
              </a:spcBef>
              <a:spcAft>
                <a:spcPts val="200"/>
              </a:spcAft>
              <a:buSzPts val="765"/>
              <a:buNone/>
              <a:defRPr sz="900"/>
            </a:lvl9pPr>
          </a:lstStyle>
          <a:p/>
        </p:txBody>
      </p:sp>
      <p:sp>
        <p:nvSpPr>
          <p:cNvPr id="83" name="Google Shape;83;p10"/>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grpSp>
        <p:nvGrpSpPr>
          <p:cNvPr id="84" name="Google Shape;84;p10"/>
          <p:cNvGrpSpPr/>
          <p:nvPr/>
        </p:nvGrpSpPr>
        <p:grpSpPr>
          <a:xfrm>
            <a:off x="11401725" y="6229681"/>
            <a:ext cx="457200" cy="457200"/>
            <a:chOff x="11361456" y="6195813"/>
            <a:chExt cx="548640" cy="548640"/>
          </a:xfrm>
        </p:grpSpPr>
        <p:sp>
          <p:nvSpPr>
            <p:cNvPr id="85" name="Google Shape;85;p10"/>
            <p:cNvSpPr/>
            <p:nvPr/>
          </p:nvSpPr>
          <p:spPr>
            <a:xfrm>
              <a:off x="11361456" y="6195813"/>
              <a:ext cx="548640" cy="548640"/>
            </a:xfrm>
            <a:prstGeom prst="ellipse">
              <a:avLst/>
            </a:prstGeom>
            <a:blipFill rotWithShape="1">
              <a:blip r:embed="rId3">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0"/>
            <p:cNvSpPr/>
            <p:nvPr/>
          </p:nvSpPr>
          <p:spPr>
            <a:xfrm>
              <a:off x="11396488" y="6230844"/>
              <a:ext cx="478576" cy="478578"/>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10"/>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0.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069848" y="484632"/>
            <a:ext cx="10058400" cy="1609344"/>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SzPts val="5400"/>
              <a:buFont typeface="Rockwell"/>
              <a:buNone/>
              <a:defRPr b="0" i="0" sz="5400" u="none" cap="none" strike="noStrike">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1069848" y="2121408"/>
            <a:ext cx="10058400" cy="4050792"/>
          </a:xfrm>
          <a:prstGeom prst="rect">
            <a:avLst/>
          </a:prstGeom>
          <a:noFill/>
          <a:ln>
            <a:noFill/>
          </a:ln>
        </p:spPr>
        <p:txBody>
          <a:bodyPr anchorCtr="0" anchor="t" bIns="45700" lIns="91425" spcFirstLastPara="1" rIns="91425" wrap="square" tIns="45700">
            <a:normAutofit/>
          </a:bodyPr>
          <a:lstStyle>
            <a:lvl1pPr indent="-336550" lvl="0" marL="457200" marR="0" rtl="0" algn="l">
              <a:lnSpc>
                <a:spcPct val="90000"/>
              </a:lnSpc>
              <a:spcBef>
                <a:spcPts val="1200"/>
              </a:spcBef>
              <a:spcAft>
                <a:spcPts val="0"/>
              </a:spcAft>
              <a:buClr>
                <a:srgbClr val="9E3611"/>
              </a:buClr>
              <a:buSzPts val="1700"/>
              <a:buFont typeface="Noto Sans Symbols"/>
              <a:buChar char="▪"/>
              <a:defRPr b="0" i="0" sz="2000" u="none" cap="none" strike="noStrike">
                <a:solidFill>
                  <a:schemeClr val="dk1"/>
                </a:solidFill>
                <a:latin typeface="Rockwell"/>
                <a:ea typeface="Rockwell"/>
                <a:cs typeface="Rockwell"/>
                <a:sym typeface="Rockwell"/>
              </a:defRPr>
            </a:lvl1pPr>
            <a:lvl2pPr indent="-325755" lvl="1" marL="914400" marR="0" rtl="0" algn="l">
              <a:lnSpc>
                <a:spcPct val="90000"/>
              </a:lnSpc>
              <a:spcBef>
                <a:spcPts val="400"/>
              </a:spcBef>
              <a:spcAft>
                <a:spcPts val="0"/>
              </a:spcAft>
              <a:buClr>
                <a:srgbClr val="9E3611"/>
              </a:buClr>
              <a:buSzPts val="1530"/>
              <a:buFont typeface="Noto Sans Symbols"/>
              <a:buChar char="▪"/>
              <a:defRPr b="0" i="0" sz="1800" u="none" cap="none" strike="noStrike">
                <a:solidFill>
                  <a:schemeClr val="dk1"/>
                </a:solidFill>
                <a:latin typeface="Rockwell"/>
                <a:ea typeface="Rockwell"/>
                <a:cs typeface="Rockwell"/>
                <a:sym typeface="Rockwell"/>
              </a:defRPr>
            </a:lvl2pPr>
            <a:lvl3pPr indent="-314960" lvl="2" marL="13716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3pPr>
            <a:lvl4pPr indent="-314960" lvl="3" marL="18288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4pPr>
            <a:lvl5pPr indent="-314960" lvl="4" marL="22860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5pPr>
            <a:lvl6pPr indent="-314960" lvl="5" marL="27432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6pPr>
            <a:lvl7pPr indent="-314960" lvl="6" marL="32004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7pPr>
            <a:lvl8pPr indent="-314959" lvl="7" marL="3657600" marR="0" rtl="0" algn="l">
              <a:lnSpc>
                <a:spcPct val="90000"/>
              </a:lnSpc>
              <a:spcBef>
                <a:spcPts val="400"/>
              </a:spcBef>
              <a:spcAft>
                <a:spcPts val="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8pPr>
            <a:lvl9pPr indent="-314959" lvl="8" marL="4114800" marR="0" rtl="0" algn="l">
              <a:lnSpc>
                <a:spcPct val="90000"/>
              </a:lnSpc>
              <a:spcBef>
                <a:spcPts val="400"/>
              </a:spcBef>
              <a:spcAft>
                <a:spcPts val="200"/>
              </a:spcAft>
              <a:buClr>
                <a:srgbClr val="9E3611"/>
              </a:buClr>
              <a:buSzPts val="1360"/>
              <a:buFont typeface="Noto Sans Symbols"/>
              <a:buChar char="▪"/>
              <a:defRPr b="0" i="0" sz="1600" u="none" cap="none" strike="noStrike">
                <a:solidFill>
                  <a:schemeClr val="dk1"/>
                </a:solidFill>
                <a:latin typeface="Rockwell"/>
                <a:ea typeface="Rockwell"/>
                <a:cs typeface="Rockwell"/>
                <a:sym typeface="Rockwell"/>
              </a:defRPr>
            </a:lvl9pPr>
          </a:lstStyle>
          <a:p/>
        </p:txBody>
      </p:sp>
      <p:sp>
        <p:nvSpPr>
          <p:cNvPr id="8" name="Google Shape;8;p1"/>
          <p:cNvSpPr txBox="1"/>
          <p:nvPr>
            <p:ph idx="10" type="dt"/>
          </p:nvPr>
        </p:nvSpPr>
        <p:spPr>
          <a:xfrm>
            <a:off x="7964424" y="6272784"/>
            <a:ext cx="3273552"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100" u="none" cap="none" strike="noStrike">
                <a:solidFill>
                  <a:schemeClr val="dk2"/>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9" name="Google Shape;9;p1"/>
          <p:cNvSpPr txBox="1"/>
          <p:nvPr>
            <p:ph idx="11" type="ftr"/>
          </p:nvPr>
        </p:nvSpPr>
        <p:spPr>
          <a:xfrm>
            <a:off x="1088136" y="6272784"/>
            <a:ext cx="632764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chemeClr val="dk2"/>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grpSp>
        <p:nvGrpSpPr>
          <p:cNvPr id="10" name="Google Shape;10;p1"/>
          <p:cNvGrpSpPr/>
          <p:nvPr/>
        </p:nvGrpSpPr>
        <p:grpSpPr>
          <a:xfrm>
            <a:off x="11401725" y="6229681"/>
            <a:ext cx="457200" cy="457200"/>
            <a:chOff x="11361456" y="6195813"/>
            <a:chExt cx="548640" cy="548640"/>
          </a:xfrm>
        </p:grpSpPr>
        <p:sp>
          <p:nvSpPr>
            <p:cNvPr id="11" name="Google Shape;11;p1"/>
            <p:cNvSpPr/>
            <p:nvPr/>
          </p:nvSpPr>
          <p:spPr>
            <a:xfrm>
              <a:off x="11361456" y="6195813"/>
              <a:ext cx="548640" cy="548640"/>
            </a:xfrm>
            <a:prstGeom prst="ellipse">
              <a:avLst/>
            </a:prstGeom>
            <a:blipFill rotWithShape="1">
              <a:blip r:embed="rId1">
                <a:alphaModFix/>
              </a:blip>
              <a:tile algn="tl" flip="none" tx="50800" sx="85000" ty="0" sy="8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
            <p:cNvSpPr/>
            <p:nvPr/>
          </p:nvSpPr>
          <p:spPr>
            <a:xfrm>
              <a:off x="11396488" y="6230844"/>
              <a:ext cx="478576" cy="478578"/>
            </a:xfrm>
            <a:prstGeom prst="ellipse">
              <a:avLst/>
            </a:prstGeom>
            <a:no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 name="Google Shape;13;p1"/>
          <p:cNvSpPr txBox="1"/>
          <p:nvPr>
            <p:ph idx="12" type="sldNum"/>
          </p:nvPr>
        </p:nvSpPr>
        <p:spPr>
          <a:xfrm>
            <a:off x="11311128" y="6272784"/>
            <a:ext cx="64008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1" i="0" sz="1400" u="none" cap="none" strike="noStrike">
                <a:solidFill>
                  <a:srgbClr val="FFFFFF"/>
                </a:solidFill>
                <a:latin typeface="Rockwell"/>
                <a:ea typeface="Rockwell"/>
                <a:cs typeface="Rockwell"/>
                <a:sym typeface="Rockwell"/>
              </a:defRPr>
            </a:lvl1pPr>
            <a:lvl2pPr indent="0" lvl="1" marL="0" marR="0" rtl="0" algn="ctr">
              <a:spcBef>
                <a:spcPts val="0"/>
              </a:spcBef>
              <a:buNone/>
              <a:defRPr b="1" i="0" sz="1400" u="none" cap="none" strike="noStrike">
                <a:solidFill>
                  <a:srgbClr val="FFFFFF"/>
                </a:solidFill>
                <a:latin typeface="Rockwell"/>
                <a:ea typeface="Rockwell"/>
                <a:cs typeface="Rockwell"/>
                <a:sym typeface="Rockwell"/>
              </a:defRPr>
            </a:lvl2pPr>
            <a:lvl3pPr indent="0" lvl="2" marL="0" marR="0" rtl="0" algn="ctr">
              <a:spcBef>
                <a:spcPts val="0"/>
              </a:spcBef>
              <a:buNone/>
              <a:defRPr b="1" i="0" sz="1400" u="none" cap="none" strike="noStrike">
                <a:solidFill>
                  <a:srgbClr val="FFFFFF"/>
                </a:solidFill>
                <a:latin typeface="Rockwell"/>
                <a:ea typeface="Rockwell"/>
                <a:cs typeface="Rockwell"/>
                <a:sym typeface="Rockwell"/>
              </a:defRPr>
            </a:lvl3pPr>
            <a:lvl4pPr indent="0" lvl="3" marL="0" marR="0" rtl="0" algn="ctr">
              <a:spcBef>
                <a:spcPts val="0"/>
              </a:spcBef>
              <a:buNone/>
              <a:defRPr b="1" i="0" sz="1400" u="none" cap="none" strike="noStrike">
                <a:solidFill>
                  <a:srgbClr val="FFFFFF"/>
                </a:solidFill>
                <a:latin typeface="Rockwell"/>
                <a:ea typeface="Rockwell"/>
                <a:cs typeface="Rockwell"/>
                <a:sym typeface="Rockwell"/>
              </a:defRPr>
            </a:lvl4pPr>
            <a:lvl5pPr indent="0" lvl="4" marL="0" marR="0" rtl="0" algn="ctr">
              <a:spcBef>
                <a:spcPts val="0"/>
              </a:spcBef>
              <a:buNone/>
              <a:defRPr b="1" i="0" sz="1400" u="none" cap="none" strike="noStrike">
                <a:solidFill>
                  <a:srgbClr val="FFFFFF"/>
                </a:solidFill>
                <a:latin typeface="Rockwell"/>
                <a:ea typeface="Rockwell"/>
                <a:cs typeface="Rockwell"/>
                <a:sym typeface="Rockwell"/>
              </a:defRPr>
            </a:lvl5pPr>
            <a:lvl6pPr indent="0" lvl="5" marL="0" marR="0" rtl="0" algn="ctr">
              <a:spcBef>
                <a:spcPts val="0"/>
              </a:spcBef>
              <a:buNone/>
              <a:defRPr b="1" i="0" sz="1400" u="none" cap="none" strike="noStrike">
                <a:solidFill>
                  <a:srgbClr val="FFFFFF"/>
                </a:solidFill>
                <a:latin typeface="Rockwell"/>
                <a:ea typeface="Rockwell"/>
                <a:cs typeface="Rockwell"/>
                <a:sym typeface="Rockwell"/>
              </a:defRPr>
            </a:lvl6pPr>
            <a:lvl7pPr indent="0" lvl="6" marL="0" marR="0" rtl="0" algn="ctr">
              <a:spcBef>
                <a:spcPts val="0"/>
              </a:spcBef>
              <a:buNone/>
              <a:defRPr b="1" i="0" sz="1400" u="none" cap="none" strike="noStrike">
                <a:solidFill>
                  <a:srgbClr val="FFFFFF"/>
                </a:solidFill>
                <a:latin typeface="Rockwell"/>
                <a:ea typeface="Rockwell"/>
                <a:cs typeface="Rockwell"/>
                <a:sym typeface="Rockwell"/>
              </a:defRPr>
            </a:lvl7pPr>
            <a:lvl8pPr indent="0" lvl="7" marL="0" marR="0" rtl="0" algn="ctr">
              <a:spcBef>
                <a:spcPts val="0"/>
              </a:spcBef>
              <a:buNone/>
              <a:defRPr b="1" i="0" sz="1400" u="none" cap="none" strike="noStrike">
                <a:solidFill>
                  <a:srgbClr val="FFFFFF"/>
                </a:solidFill>
                <a:latin typeface="Rockwell"/>
                <a:ea typeface="Rockwell"/>
                <a:cs typeface="Rockwell"/>
                <a:sym typeface="Rockwell"/>
              </a:defRPr>
            </a:lvl8pPr>
            <a:lvl9pPr indent="0" lvl="8" marL="0" marR="0" rtl="0" algn="ctr">
              <a:spcBef>
                <a:spcPts val="0"/>
              </a:spcBef>
              <a:buNone/>
              <a:defRPr b="1" i="0" sz="1400" u="none" cap="none" strike="noStrike">
                <a:solidFill>
                  <a:srgbClr val="FFFFFF"/>
                </a:solidFill>
                <a:latin typeface="Rockwell"/>
                <a:ea typeface="Rockwell"/>
                <a:cs typeface="Rockwell"/>
                <a:sym typeface="Rockwell"/>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9.png"/><Relationship Id="rId6" Type="http://schemas.openxmlformats.org/officeDocument/2006/relationships/image" Target="../media/image42.png"/><Relationship Id="rId7"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8.gif"/><Relationship Id="rId6" Type="http://schemas.openxmlformats.org/officeDocument/2006/relationships/image" Target="../media/image20.jpg"/><Relationship Id="rId7"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28.png"/><Relationship Id="rId6"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27.png"/><Relationship Id="rId6" Type="http://schemas.openxmlformats.org/officeDocument/2006/relationships/image" Target="../media/image30.png"/><Relationship Id="rId7" Type="http://schemas.openxmlformats.org/officeDocument/2006/relationships/image" Target="../media/image41.png"/><Relationship Id="rId8" Type="http://schemas.openxmlformats.org/officeDocument/2006/relationships/image" Target="../media/image2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png"/><Relationship Id="rId4" Type="http://schemas.openxmlformats.org/officeDocument/2006/relationships/image" Target="../media/image5.png"/><Relationship Id="rId9" Type="http://schemas.openxmlformats.org/officeDocument/2006/relationships/hyperlink" Target="http://drive.google.com/file/d/1LzHwVogW0_3ASpXxFvYSyeFagGfonme6/view" TargetMode="External"/><Relationship Id="rId5" Type="http://schemas.openxmlformats.org/officeDocument/2006/relationships/image" Target="../media/image31.png"/><Relationship Id="rId6" Type="http://schemas.openxmlformats.org/officeDocument/2006/relationships/image" Target="../media/image35.png"/><Relationship Id="rId7" Type="http://schemas.openxmlformats.org/officeDocument/2006/relationships/hyperlink" Target="http://drive.google.com/file/d/1M-DTyeYdfPiWEyDBvGXpHv55B_26RqFl/view" TargetMode="External"/><Relationship Id="rId8"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31.png"/><Relationship Id="rId6" Type="http://schemas.openxmlformats.org/officeDocument/2006/relationships/image" Target="../media/image34.png"/><Relationship Id="rId7" Type="http://schemas.openxmlformats.org/officeDocument/2006/relationships/image" Target="../media/image32.png"/><Relationship Id="rId8" Type="http://schemas.openxmlformats.org/officeDocument/2006/relationships/image" Target="../media/image3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hyperlink" Target="http://drive.google.com/file/d/1LvyRPGoWcO5r2Yopd2ncq1ZN-irsRCKb/view" TargetMode="External"/><Relationship Id="rId6" Type="http://schemas.openxmlformats.org/officeDocument/2006/relationships/image" Target="../media/image16.png"/><Relationship Id="rId7"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9.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9.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9.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9.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3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3.png"/><Relationship Id="rId6"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5.png"/><Relationship Id="rId5"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3"/>
          <p:cNvSpPr txBox="1"/>
          <p:nvPr>
            <p:ph type="ctrTitle"/>
          </p:nvPr>
        </p:nvSpPr>
        <p:spPr>
          <a:xfrm>
            <a:off x="1051560" y="1432223"/>
            <a:ext cx="9966960" cy="3035808"/>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SzPts val="6000"/>
              <a:buFont typeface="Rockwell"/>
              <a:buNone/>
            </a:pPr>
            <a:r>
              <a:rPr lang="en-US" sz="5300"/>
              <a:t>INTEGRATING BIM AND VR WITH PARTICIPATORY DESIGN FOR MANAGING THE SPACE OF O.D.C</a:t>
            </a:r>
            <a:endParaRPr sz="5300">
              <a:latin typeface="Rockwell"/>
              <a:ea typeface="Rockwell"/>
              <a:cs typeface="Rockwell"/>
              <a:sym typeface="Rockwell"/>
            </a:endParaRPr>
          </a:p>
        </p:txBody>
      </p:sp>
      <p:sp>
        <p:nvSpPr>
          <p:cNvPr id="105" name="Google Shape;105;p13"/>
          <p:cNvSpPr txBox="1"/>
          <p:nvPr>
            <p:ph idx="1" type="subTitle"/>
          </p:nvPr>
        </p:nvSpPr>
        <p:spPr>
          <a:xfrm>
            <a:off x="1483733" y="5091950"/>
            <a:ext cx="9640687" cy="137002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870"/>
              <a:buNone/>
            </a:pPr>
            <a:r>
              <a:rPr lang="en-US"/>
              <a:t>Supervisor- Prof. Anna Osello</a:t>
            </a:r>
            <a:endParaRPr/>
          </a:p>
          <a:p>
            <a:pPr indent="0" lvl="0" marL="0" rtl="0" algn="l">
              <a:lnSpc>
                <a:spcPct val="90000"/>
              </a:lnSpc>
              <a:spcBef>
                <a:spcPts val="1200"/>
              </a:spcBef>
              <a:spcAft>
                <a:spcPts val="0"/>
              </a:spcAft>
              <a:buSzPts val="1870"/>
              <a:buNone/>
            </a:pPr>
            <a:r>
              <a:rPr lang="en-US"/>
              <a:t>                      Prof. Vancetti Roberto</a:t>
            </a:r>
            <a:endParaRPr/>
          </a:p>
          <a:p>
            <a:pPr indent="0" lvl="0" marL="0" rtl="0" algn="r">
              <a:lnSpc>
                <a:spcPct val="90000"/>
              </a:lnSpc>
              <a:spcBef>
                <a:spcPts val="1200"/>
              </a:spcBef>
              <a:spcAft>
                <a:spcPts val="0"/>
              </a:spcAft>
              <a:buSzPts val="1870"/>
              <a:buNone/>
            </a:pPr>
            <a:r>
              <a:rPr lang="en-US"/>
              <a:t>Student – Manoj Basavaraju - S270511</a:t>
            </a:r>
            <a:endParaRPr/>
          </a:p>
          <a:p>
            <a:pPr indent="0" lvl="0" marL="0" rtl="0" algn="l">
              <a:lnSpc>
                <a:spcPct val="90000"/>
              </a:lnSpc>
              <a:spcBef>
                <a:spcPts val="1200"/>
              </a:spcBef>
              <a:spcAft>
                <a:spcPts val="0"/>
              </a:spcAft>
              <a:buSzPts val="1870"/>
              <a:buNone/>
            </a:pPr>
            <a:r>
              <a:t/>
            </a:r>
            <a:endParaRPr/>
          </a:p>
        </p:txBody>
      </p:sp>
      <p:sp>
        <p:nvSpPr>
          <p:cNvPr id="106" name="Google Shape;106;p13"/>
          <p:cNvSpPr txBox="1"/>
          <p:nvPr/>
        </p:nvSpPr>
        <p:spPr>
          <a:xfrm>
            <a:off x="2643094" y="4375389"/>
            <a:ext cx="677640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Rockwell"/>
                <a:ea typeface="Rockwell"/>
                <a:cs typeface="Rockwell"/>
                <a:sym typeface="Rockwell"/>
              </a:rPr>
              <a:t>BIM and Infra-BIM for built heritage - DISEG</a:t>
            </a:r>
            <a:endParaRPr/>
          </a:p>
        </p:txBody>
      </p:sp>
      <p:pic>
        <p:nvPicPr>
          <p:cNvPr id="107" name="Google Shape;107;p13"/>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id="108" name="Google Shape;108;p13"/>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09" name="Google Shape;109;p13"/>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2"/>
          <p:cNvSpPr txBox="1"/>
          <p:nvPr>
            <p:ph type="title"/>
          </p:nvPr>
        </p:nvSpPr>
        <p:spPr>
          <a:xfrm>
            <a:off x="878894" y="896309"/>
            <a:ext cx="10064002" cy="547058"/>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00000"/>
              <a:buFont typeface="Rockwell"/>
              <a:buNone/>
            </a:pPr>
            <a:r>
              <a:rPr lang="en-US" sz="3600">
                <a:latin typeface="Rockwell"/>
                <a:ea typeface="Rockwell"/>
                <a:cs typeface="Rockwell"/>
                <a:sym typeface="Rockwell"/>
              </a:rPr>
              <a:t>PAPER PLANS TO AUTOCAD PLANS</a:t>
            </a:r>
            <a:endParaRPr sz="3600">
              <a:latin typeface="Rockwell"/>
              <a:ea typeface="Rockwell"/>
              <a:cs typeface="Rockwell"/>
              <a:sym typeface="Rockwell"/>
            </a:endParaRPr>
          </a:p>
        </p:txBody>
      </p:sp>
      <p:sp>
        <p:nvSpPr>
          <p:cNvPr id="254" name="Google Shape;254;p22"/>
          <p:cNvSpPr txBox="1"/>
          <p:nvPr>
            <p:ph idx="1" type="body"/>
          </p:nvPr>
        </p:nvSpPr>
        <p:spPr>
          <a:xfrm>
            <a:off x="1066254" y="1915451"/>
            <a:ext cx="10054492" cy="3642359"/>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255" name="Google Shape;255;p22"/>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56" name="Google Shape;256;p22"/>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57" name="Google Shape;257;p22"/>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58" name="Google Shape;258;p22"/>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59" name="Google Shape;259;p22"/>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60" name="Google Shape;260;p22"/>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61" name="Google Shape;261;p22"/>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62" name="Google Shape;262;p22"/>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63" name="Google Shape;263;p22"/>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descr="Diagram&#10;&#10;Description automatically generated" id="264" name="Google Shape;264;p22"/>
          <p:cNvPicPr preferRelativeResize="0"/>
          <p:nvPr/>
        </p:nvPicPr>
        <p:blipFill rotWithShape="1">
          <a:blip r:embed="rId5">
            <a:alphaModFix/>
          </a:blip>
          <a:srcRect b="415" l="0" r="60572" t="0"/>
          <a:stretch/>
        </p:blipFill>
        <p:spPr>
          <a:xfrm>
            <a:off x="680285" y="3847273"/>
            <a:ext cx="2174967" cy="1340043"/>
          </a:xfrm>
          <a:prstGeom prst="rect">
            <a:avLst/>
          </a:prstGeom>
          <a:noFill/>
          <a:ln>
            <a:noFill/>
          </a:ln>
        </p:spPr>
      </p:pic>
      <p:pic>
        <p:nvPicPr>
          <p:cNvPr id="265" name="Google Shape;265;p22"/>
          <p:cNvPicPr preferRelativeResize="0"/>
          <p:nvPr/>
        </p:nvPicPr>
        <p:blipFill rotWithShape="1">
          <a:blip r:embed="rId6">
            <a:alphaModFix/>
          </a:blip>
          <a:srcRect b="0" l="0" r="0" t="0"/>
          <a:stretch/>
        </p:blipFill>
        <p:spPr>
          <a:xfrm rot="-5400000">
            <a:off x="5460379" y="-3135870"/>
            <a:ext cx="1607618" cy="11317415"/>
          </a:xfrm>
          <a:prstGeom prst="rect">
            <a:avLst/>
          </a:prstGeom>
          <a:noFill/>
          <a:ln>
            <a:noFill/>
          </a:ln>
        </p:spPr>
      </p:pic>
      <p:pic>
        <p:nvPicPr>
          <p:cNvPr id="266" name="Google Shape;266;p22"/>
          <p:cNvPicPr preferRelativeResize="0"/>
          <p:nvPr/>
        </p:nvPicPr>
        <p:blipFill rotWithShape="1">
          <a:blip r:embed="rId7">
            <a:alphaModFix/>
          </a:blip>
          <a:srcRect b="7692" l="23" r="-95" t="6267"/>
          <a:stretch/>
        </p:blipFill>
        <p:spPr>
          <a:xfrm>
            <a:off x="2913776" y="3531627"/>
            <a:ext cx="8116700" cy="2320919"/>
          </a:xfrm>
          <a:prstGeom prst="rect">
            <a:avLst/>
          </a:prstGeom>
          <a:noFill/>
          <a:ln>
            <a:noFill/>
          </a:ln>
        </p:spPr>
      </p:pic>
      <p:sp>
        <p:nvSpPr>
          <p:cNvPr id="267" name="Google Shape;267;p22"/>
          <p:cNvSpPr txBox="1"/>
          <p:nvPr/>
        </p:nvSpPr>
        <p:spPr>
          <a:xfrm>
            <a:off x="9153147" y="3289643"/>
            <a:ext cx="276864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Rockwell"/>
                <a:ea typeface="Rockwell"/>
                <a:cs typeface="Rockwell"/>
                <a:sym typeface="Rockwell"/>
              </a:rPr>
              <a:t>Floor plans from ARCHIVIO TORINO.</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3"/>
          <p:cNvSpPr txBox="1"/>
          <p:nvPr>
            <p:ph type="title"/>
          </p:nvPr>
        </p:nvSpPr>
        <p:spPr>
          <a:xfrm>
            <a:off x="878894" y="896309"/>
            <a:ext cx="10064002" cy="6500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UPDATING THE PLANS</a:t>
            </a:r>
            <a:endParaRPr sz="3200">
              <a:latin typeface="Rockwell"/>
              <a:ea typeface="Rockwell"/>
              <a:cs typeface="Rockwell"/>
              <a:sym typeface="Rockwell"/>
            </a:endParaRPr>
          </a:p>
        </p:txBody>
      </p:sp>
      <p:sp>
        <p:nvSpPr>
          <p:cNvPr id="273" name="Google Shape;273;p23"/>
          <p:cNvSpPr txBox="1"/>
          <p:nvPr>
            <p:ph idx="1" type="body"/>
          </p:nvPr>
        </p:nvSpPr>
        <p:spPr>
          <a:xfrm>
            <a:off x="1066254" y="1915451"/>
            <a:ext cx="10054492" cy="3642359"/>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274" name="Google Shape;274;p23"/>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75" name="Google Shape;275;p23"/>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76" name="Google Shape;276;p23"/>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77" name="Google Shape;277;p23"/>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78" name="Google Shape;278;p23"/>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79" name="Google Shape;279;p23"/>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80" name="Google Shape;280;p23"/>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81" name="Google Shape;281;p23"/>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82" name="Google Shape;282;p23"/>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283" name="Google Shape;283;p23"/>
          <p:cNvPicPr preferRelativeResize="0"/>
          <p:nvPr/>
        </p:nvPicPr>
        <p:blipFill rotWithShape="1">
          <a:blip r:embed="rId5">
            <a:alphaModFix/>
          </a:blip>
          <a:srcRect b="0" l="0" r="0" t="0"/>
          <a:stretch/>
        </p:blipFill>
        <p:spPr>
          <a:xfrm>
            <a:off x="763373" y="1649151"/>
            <a:ext cx="6271740" cy="4410942"/>
          </a:xfrm>
          <a:prstGeom prst="rect">
            <a:avLst/>
          </a:prstGeom>
          <a:noFill/>
          <a:ln>
            <a:noFill/>
          </a:ln>
        </p:spPr>
      </p:pic>
      <p:sp>
        <p:nvSpPr>
          <p:cNvPr id="284" name="Google Shape;284;p23"/>
          <p:cNvSpPr txBox="1"/>
          <p:nvPr/>
        </p:nvSpPr>
        <p:spPr>
          <a:xfrm>
            <a:off x="7022113" y="1463588"/>
            <a:ext cx="4088082" cy="4524315"/>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Rockwell"/>
                <a:ea typeface="Rockwell"/>
                <a:cs typeface="Rockwell"/>
                <a:sym typeface="Rockwell"/>
              </a:rPr>
              <a:t>The Base is reserved for storage of maintenance and medical equipment</a:t>
            </a:r>
            <a:endParaRPr/>
          </a:p>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Rockwell"/>
                <a:ea typeface="Rockwell"/>
                <a:cs typeface="Rockwell"/>
                <a:sym typeface="Rockwell"/>
              </a:rPr>
              <a:t>Ground floor is place for  incoming patients, reception, and waiting place for relatives.</a:t>
            </a:r>
            <a:endParaRPr/>
          </a:p>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Rockwell"/>
                <a:ea typeface="Rockwell"/>
                <a:cs typeface="Rockwell"/>
                <a:sym typeface="Rockwell"/>
              </a:rPr>
              <a:t>The first-floor space is provided with 20 beds and each room will have 2 beds, and one virtual reality room for rehabilitation, one physiotherapy room and one doctor room.</a:t>
            </a:r>
            <a:endParaRPr/>
          </a:p>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Rockwell"/>
                <a:ea typeface="Rockwell"/>
                <a:cs typeface="Rockwell"/>
                <a:sym typeface="Rockwell"/>
              </a:rPr>
              <a:t>The second-floor space is not used but can be given with more beds if any demand in beds arises.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24"/>
          <p:cNvSpPr txBox="1"/>
          <p:nvPr>
            <p:ph type="title"/>
          </p:nvPr>
        </p:nvSpPr>
        <p:spPr>
          <a:xfrm>
            <a:off x="604350" y="896300"/>
            <a:ext cx="10864800" cy="650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CONTAINER BLOCKS AND ROOF-TOP WINTER GARDEN</a:t>
            </a:r>
            <a:endParaRPr sz="3200">
              <a:latin typeface="Rockwell"/>
              <a:ea typeface="Rockwell"/>
              <a:cs typeface="Rockwell"/>
              <a:sym typeface="Rockwell"/>
            </a:endParaRPr>
          </a:p>
        </p:txBody>
      </p:sp>
      <p:pic>
        <p:nvPicPr>
          <p:cNvPr descr="A picture containing text&#10;&#10;Description automatically generated" id="290" name="Google Shape;290;p24"/>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91" name="Google Shape;291;p24"/>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92" name="Google Shape;292;p24"/>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93" name="Google Shape;293;p24"/>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94" name="Google Shape;294;p24"/>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95" name="Google Shape;295;p24"/>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96" name="Google Shape;296;p24"/>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97" name="Google Shape;297;p24"/>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98" name="Google Shape;298;p24"/>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299" name="Google Shape;299;p24"/>
          <p:cNvSpPr txBox="1"/>
          <p:nvPr/>
        </p:nvSpPr>
        <p:spPr>
          <a:xfrm>
            <a:off x="7178995" y="1463588"/>
            <a:ext cx="3931200" cy="369332"/>
          </a:xfrm>
          <a:prstGeom prst="rect">
            <a:avLst/>
          </a:prstGeom>
          <a:noFill/>
          <a:ln>
            <a:noFill/>
          </a:ln>
        </p:spPr>
        <p:txBody>
          <a:bodyPr anchorCtr="0" anchor="t" bIns="45700" lIns="91425" spcFirstLastPara="1" rIns="91425" wrap="square" tIns="45700">
            <a:spAutoFit/>
          </a:bodyPr>
          <a:lstStyle/>
          <a:p>
            <a:pPr indent="-171450" lvl="0" marL="285750" marR="0" rtl="0" algn="just">
              <a:spcBef>
                <a:spcPts val="0"/>
              </a:spcBef>
              <a:spcAft>
                <a:spcPts val="0"/>
              </a:spcAft>
              <a:buClr>
                <a:schemeClr val="dk1"/>
              </a:buClr>
              <a:buSzPts val="1800"/>
              <a:buFont typeface="Arial"/>
              <a:buNone/>
            </a:pPr>
            <a:r>
              <a:t/>
            </a:r>
            <a:endParaRPr sz="1800">
              <a:solidFill>
                <a:schemeClr val="dk1"/>
              </a:solidFill>
              <a:latin typeface="Rockwell"/>
              <a:ea typeface="Rockwell"/>
              <a:cs typeface="Rockwell"/>
              <a:sym typeface="Rockwell"/>
            </a:endParaRPr>
          </a:p>
        </p:txBody>
      </p:sp>
      <p:pic>
        <p:nvPicPr>
          <p:cNvPr id="300" name="Google Shape;300;p24"/>
          <p:cNvPicPr preferRelativeResize="0"/>
          <p:nvPr/>
        </p:nvPicPr>
        <p:blipFill rotWithShape="1">
          <a:blip r:embed="rId5">
            <a:alphaModFix/>
          </a:blip>
          <a:srcRect b="0" l="0" r="0" t="0"/>
          <a:stretch/>
        </p:blipFill>
        <p:spPr>
          <a:xfrm>
            <a:off x="942165" y="1610906"/>
            <a:ext cx="4843023" cy="4407968"/>
          </a:xfrm>
          <a:prstGeom prst="rect">
            <a:avLst/>
          </a:prstGeom>
          <a:noFill/>
          <a:ln>
            <a:noFill/>
          </a:ln>
        </p:spPr>
      </p:pic>
      <p:cxnSp>
        <p:nvCxnSpPr>
          <p:cNvPr id="301" name="Google Shape;301;p24"/>
          <p:cNvCxnSpPr/>
          <p:nvPr/>
        </p:nvCxnSpPr>
        <p:spPr>
          <a:xfrm>
            <a:off x="3694580" y="2288242"/>
            <a:ext cx="1183340" cy="141193"/>
          </a:xfrm>
          <a:prstGeom prst="straightConnector1">
            <a:avLst/>
          </a:prstGeom>
          <a:noFill/>
          <a:ln cap="flat" cmpd="sng" w="9525">
            <a:solidFill>
              <a:schemeClr val="accent1"/>
            </a:solidFill>
            <a:prstDash val="solid"/>
            <a:round/>
            <a:headEnd len="med" w="med" type="triangle"/>
            <a:tailEnd len="med" w="med" type="triangle"/>
          </a:ln>
        </p:spPr>
      </p:cxnSp>
      <p:cxnSp>
        <p:nvCxnSpPr>
          <p:cNvPr id="302" name="Google Shape;302;p24"/>
          <p:cNvCxnSpPr/>
          <p:nvPr/>
        </p:nvCxnSpPr>
        <p:spPr>
          <a:xfrm>
            <a:off x="1579469" y="5142940"/>
            <a:ext cx="2404782" cy="679076"/>
          </a:xfrm>
          <a:prstGeom prst="straightConnector1">
            <a:avLst/>
          </a:prstGeom>
          <a:noFill/>
          <a:ln cap="flat" cmpd="sng" w="9525">
            <a:solidFill>
              <a:schemeClr val="accent1"/>
            </a:solidFill>
            <a:prstDash val="solid"/>
            <a:round/>
            <a:headEnd len="med" w="med" type="triangle"/>
            <a:tailEnd len="med" w="med" type="triangle"/>
          </a:ln>
        </p:spPr>
      </p:cxnSp>
      <p:cxnSp>
        <p:nvCxnSpPr>
          <p:cNvPr id="303" name="Google Shape;303;p24"/>
          <p:cNvCxnSpPr/>
          <p:nvPr/>
        </p:nvCxnSpPr>
        <p:spPr>
          <a:xfrm flipH="1" rot="10800000">
            <a:off x="1436593" y="2300568"/>
            <a:ext cx="2085414" cy="895351"/>
          </a:xfrm>
          <a:prstGeom prst="straightConnector1">
            <a:avLst/>
          </a:prstGeom>
          <a:noFill/>
          <a:ln cap="flat" cmpd="sng" w="9525">
            <a:solidFill>
              <a:schemeClr val="accent1"/>
            </a:solidFill>
            <a:prstDash val="solid"/>
            <a:round/>
            <a:headEnd len="med" w="med" type="triangle"/>
            <a:tailEnd len="med" w="med" type="triangle"/>
          </a:ln>
        </p:spPr>
      </p:cxnSp>
      <p:cxnSp>
        <p:nvCxnSpPr>
          <p:cNvPr id="304" name="Google Shape;304;p24"/>
          <p:cNvCxnSpPr/>
          <p:nvPr/>
        </p:nvCxnSpPr>
        <p:spPr>
          <a:xfrm>
            <a:off x="1377763" y="3344395"/>
            <a:ext cx="180415" cy="1670795"/>
          </a:xfrm>
          <a:prstGeom prst="straightConnector1">
            <a:avLst/>
          </a:prstGeom>
          <a:noFill/>
          <a:ln cap="flat" cmpd="sng" w="9525">
            <a:solidFill>
              <a:schemeClr val="accent1"/>
            </a:solidFill>
            <a:prstDash val="solid"/>
            <a:round/>
            <a:headEnd len="med" w="med" type="triangle"/>
            <a:tailEnd len="med" w="med" type="triangle"/>
          </a:ln>
        </p:spPr>
      </p:cxnSp>
      <p:sp>
        <p:nvSpPr>
          <p:cNvPr id="305" name="Google Shape;305;p24"/>
          <p:cNvSpPr txBox="1"/>
          <p:nvPr/>
        </p:nvSpPr>
        <p:spPr>
          <a:xfrm rot="300000">
            <a:off x="4021231" y="1959348"/>
            <a:ext cx="72054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2.4m</a:t>
            </a:r>
            <a:endParaRPr/>
          </a:p>
        </p:txBody>
      </p:sp>
      <p:sp>
        <p:nvSpPr>
          <p:cNvPr id="306" name="Google Shape;306;p24"/>
          <p:cNvSpPr txBox="1"/>
          <p:nvPr/>
        </p:nvSpPr>
        <p:spPr>
          <a:xfrm rot="-1380000">
            <a:off x="2121833" y="2373966"/>
            <a:ext cx="72054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6m</a:t>
            </a:r>
            <a:endParaRPr/>
          </a:p>
        </p:txBody>
      </p:sp>
      <p:sp>
        <p:nvSpPr>
          <p:cNvPr id="307" name="Google Shape;307;p24"/>
          <p:cNvSpPr txBox="1"/>
          <p:nvPr/>
        </p:nvSpPr>
        <p:spPr>
          <a:xfrm rot="-540000">
            <a:off x="821950" y="4200524"/>
            <a:ext cx="72054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2.6m</a:t>
            </a:r>
            <a:endParaRPr/>
          </a:p>
        </p:txBody>
      </p:sp>
      <p:sp>
        <p:nvSpPr>
          <p:cNvPr id="308" name="Google Shape;308;p24"/>
          <p:cNvSpPr txBox="1"/>
          <p:nvPr/>
        </p:nvSpPr>
        <p:spPr>
          <a:xfrm rot="960000">
            <a:off x="2289921" y="5449980"/>
            <a:ext cx="72054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3.7m</a:t>
            </a:r>
            <a:endParaRPr/>
          </a:p>
        </p:txBody>
      </p:sp>
      <p:pic>
        <p:nvPicPr>
          <p:cNvPr id="309" name="Google Shape;309;p24"/>
          <p:cNvPicPr preferRelativeResize="0"/>
          <p:nvPr>
            <p:ph idx="1" type="body"/>
          </p:nvPr>
        </p:nvPicPr>
        <p:blipFill rotWithShape="1">
          <a:blip r:embed="rId6">
            <a:alphaModFix/>
          </a:blip>
          <a:srcRect b="1545" l="3120" r="410" t="9273"/>
          <a:stretch/>
        </p:blipFill>
        <p:spPr>
          <a:xfrm>
            <a:off x="6063250" y="1605940"/>
            <a:ext cx="4441743" cy="2280284"/>
          </a:xfrm>
          <a:prstGeom prst="rect">
            <a:avLst/>
          </a:prstGeom>
          <a:noFill/>
          <a:ln>
            <a:noFill/>
          </a:ln>
        </p:spPr>
      </p:pic>
      <p:pic>
        <p:nvPicPr>
          <p:cNvPr id="310" name="Google Shape;310;p24"/>
          <p:cNvPicPr preferRelativeResize="0"/>
          <p:nvPr/>
        </p:nvPicPr>
        <p:blipFill rotWithShape="1">
          <a:blip r:embed="rId7">
            <a:alphaModFix/>
          </a:blip>
          <a:srcRect b="0" l="0" r="0" t="0"/>
          <a:stretch/>
        </p:blipFill>
        <p:spPr>
          <a:xfrm>
            <a:off x="6063503" y="3875087"/>
            <a:ext cx="4440891" cy="21446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25"/>
          <p:cNvSpPr txBox="1"/>
          <p:nvPr>
            <p:ph type="title"/>
          </p:nvPr>
        </p:nvSpPr>
        <p:spPr>
          <a:xfrm>
            <a:off x="878894" y="896309"/>
            <a:ext cx="10064002" cy="6500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AUTOCAD TO REVIT ARCHITECTURE</a:t>
            </a:r>
            <a:endParaRPr sz="3200">
              <a:latin typeface="Rockwell"/>
              <a:ea typeface="Rockwell"/>
              <a:cs typeface="Rockwell"/>
              <a:sym typeface="Rockwell"/>
            </a:endParaRPr>
          </a:p>
        </p:txBody>
      </p:sp>
      <p:pic>
        <p:nvPicPr>
          <p:cNvPr descr="A picture containing text&#10;&#10;Description automatically generated" id="316" name="Google Shape;316;p25"/>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317" name="Google Shape;317;p25"/>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318" name="Google Shape;318;p25"/>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319" name="Google Shape;319;p25"/>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320" name="Google Shape;320;p25"/>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321" name="Google Shape;321;p25"/>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322" name="Google Shape;322;p25"/>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323" name="Google Shape;323;p25"/>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324" name="Google Shape;324;p25"/>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325" name="Google Shape;325;p25"/>
          <p:cNvSpPr txBox="1"/>
          <p:nvPr/>
        </p:nvSpPr>
        <p:spPr>
          <a:xfrm>
            <a:off x="7178995" y="1463588"/>
            <a:ext cx="3931200" cy="369332"/>
          </a:xfrm>
          <a:prstGeom prst="rect">
            <a:avLst/>
          </a:prstGeom>
          <a:noFill/>
          <a:ln>
            <a:noFill/>
          </a:ln>
        </p:spPr>
        <p:txBody>
          <a:bodyPr anchorCtr="0" anchor="t" bIns="45700" lIns="91425" spcFirstLastPara="1" rIns="91425" wrap="square" tIns="45700">
            <a:spAutoFit/>
          </a:bodyPr>
          <a:lstStyle/>
          <a:p>
            <a:pPr indent="-171450" lvl="0" marL="285750" marR="0" rtl="0" algn="just">
              <a:spcBef>
                <a:spcPts val="0"/>
              </a:spcBef>
              <a:spcAft>
                <a:spcPts val="0"/>
              </a:spcAft>
              <a:buClr>
                <a:schemeClr val="dk1"/>
              </a:buClr>
              <a:buSzPts val="1800"/>
              <a:buFont typeface="Arial"/>
              <a:buNone/>
            </a:pPr>
            <a:r>
              <a:t/>
            </a:r>
            <a:endParaRPr sz="1800">
              <a:solidFill>
                <a:schemeClr val="dk1"/>
              </a:solidFill>
              <a:latin typeface="Rockwell"/>
              <a:ea typeface="Rockwell"/>
              <a:cs typeface="Rockwell"/>
              <a:sym typeface="Rockwell"/>
            </a:endParaRPr>
          </a:p>
        </p:txBody>
      </p:sp>
      <p:pic>
        <p:nvPicPr>
          <p:cNvPr id="326" name="Google Shape;326;p25"/>
          <p:cNvPicPr preferRelativeResize="0"/>
          <p:nvPr>
            <p:ph idx="1" type="body"/>
          </p:nvPr>
        </p:nvPicPr>
        <p:blipFill rotWithShape="1">
          <a:blip r:embed="rId5">
            <a:alphaModFix/>
          </a:blip>
          <a:srcRect b="0" l="0" r="0" t="0"/>
          <a:stretch/>
        </p:blipFill>
        <p:spPr>
          <a:xfrm>
            <a:off x="4781658" y="1611540"/>
            <a:ext cx="6332721" cy="4353351"/>
          </a:xfrm>
          <a:prstGeom prst="rect">
            <a:avLst/>
          </a:prstGeom>
          <a:noFill/>
          <a:ln>
            <a:noFill/>
          </a:ln>
        </p:spPr>
      </p:pic>
      <p:pic>
        <p:nvPicPr>
          <p:cNvPr id="327" name="Google Shape;327;p25"/>
          <p:cNvPicPr preferRelativeResize="0"/>
          <p:nvPr/>
        </p:nvPicPr>
        <p:blipFill rotWithShape="1">
          <a:blip r:embed="rId6">
            <a:alphaModFix/>
          </a:blip>
          <a:srcRect b="0" l="0" r="0" t="0"/>
          <a:stretch/>
        </p:blipFill>
        <p:spPr>
          <a:xfrm>
            <a:off x="1413062" y="2037827"/>
            <a:ext cx="2743200" cy="742875"/>
          </a:xfrm>
          <a:prstGeom prst="rect">
            <a:avLst/>
          </a:prstGeom>
          <a:noFill/>
          <a:ln>
            <a:noFill/>
          </a:ln>
        </p:spPr>
      </p:pic>
      <p:sp>
        <p:nvSpPr>
          <p:cNvPr id="328" name="Google Shape;328;p25"/>
          <p:cNvSpPr txBox="1"/>
          <p:nvPr/>
        </p:nvSpPr>
        <p:spPr>
          <a:xfrm>
            <a:off x="877981" y="3214407"/>
            <a:ext cx="4009464" cy="2554545"/>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2000"/>
              <a:buFont typeface="Arial"/>
              <a:buChar char="•"/>
            </a:pPr>
            <a:r>
              <a:rPr lang="en-US" sz="2000">
                <a:solidFill>
                  <a:schemeClr val="dk1"/>
                </a:solidFill>
                <a:latin typeface="Rockwell"/>
                <a:ea typeface="Rockwell"/>
                <a:cs typeface="Rockwell"/>
                <a:sym typeface="Rockwell"/>
              </a:rPr>
              <a:t>Symbolic wall-based model.</a:t>
            </a:r>
            <a:endParaRPr/>
          </a:p>
          <a:p>
            <a:pPr indent="-285750" lvl="0" marL="285750" marR="0" rtl="0" algn="just">
              <a:spcBef>
                <a:spcPts val="0"/>
              </a:spcBef>
              <a:spcAft>
                <a:spcPts val="0"/>
              </a:spcAft>
              <a:buClr>
                <a:schemeClr val="dk1"/>
              </a:buClr>
              <a:buSzPts val="2000"/>
              <a:buFont typeface="Arial"/>
              <a:buChar char="•"/>
            </a:pPr>
            <a:r>
              <a:rPr lang="en-US" sz="2000">
                <a:solidFill>
                  <a:schemeClr val="dk1"/>
                </a:solidFill>
                <a:latin typeface="Rockwell"/>
                <a:ea typeface="Rockwell"/>
                <a:cs typeface="Rockwell"/>
                <a:sym typeface="Rockwell"/>
              </a:rPr>
              <a:t>Addition of openings like windows, walls, will some external detailing.</a:t>
            </a:r>
            <a:endParaRPr/>
          </a:p>
          <a:p>
            <a:pPr indent="-285750" lvl="0" marL="285750" marR="0" rtl="0" algn="just">
              <a:spcBef>
                <a:spcPts val="0"/>
              </a:spcBef>
              <a:spcAft>
                <a:spcPts val="0"/>
              </a:spcAft>
              <a:buClr>
                <a:schemeClr val="dk1"/>
              </a:buClr>
              <a:buSzPts val="2000"/>
              <a:buFont typeface="Arial"/>
              <a:buChar char="•"/>
            </a:pPr>
            <a:r>
              <a:rPr lang="en-US" sz="2000">
                <a:solidFill>
                  <a:schemeClr val="dk1"/>
                </a:solidFill>
                <a:latin typeface="Rockwell"/>
                <a:ea typeface="Rockwell"/>
                <a:cs typeface="Rockwell"/>
                <a:sym typeface="Rockwell"/>
              </a:rPr>
              <a:t>Adding paints, compound wall detailing, vegetation.</a:t>
            </a:r>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Rockwell"/>
                <a:ea typeface="Rockwell"/>
                <a:cs typeface="Rockwell"/>
                <a:sym typeface="Rockwell"/>
              </a:rPr>
              <a:t>Design of roof-top winter garden, and container blocks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6"/>
          <p:cNvSpPr txBox="1"/>
          <p:nvPr>
            <p:ph type="title"/>
          </p:nvPr>
        </p:nvSpPr>
        <p:spPr>
          <a:xfrm>
            <a:off x="878894" y="896309"/>
            <a:ext cx="10064002" cy="6500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REVIT ARCHITECTURE TO ENSCAPE</a:t>
            </a:r>
            <a:endParaRPr sz="3200"/>
          </a:p>
        </p:txBody>
      </p:sp>
      <p:pic>
        <p:nvPicPr>
          <p:cNvPr descr="A picture containing text&#10;&#10;Description automatically generated" id="334" name="Google Shape;334;p26"/>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335" name="Google Shape;335;p26"/>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336" name="Google Shape;336;p26"/>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337" name="Google Shape;337;p26"/>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338" name="Google Shape;338;p26"/>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339" name="Google Shape;339;p26"/>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340" name="Google Shape;340;p26"/>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341" name="Google Shape;341;p26"/>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342" name="Google Shape;342;p26"/>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343" name="Google Shape;343;p26"/>
          <p:cNvSpPr txBox="1"/>
          <p:nvPr/>
        </p:nvSpPr>
        <p:spPr>
          <a:xfrm>
            <a:off x="7178995" y="1463588"/>
            <a:ext cx="3931200" cy="369332"/>
          </a:xfrm>
          <a:prstGeom prst="rect">
            <a:avLst/>
          </a:prstGeom>
          <a:noFill/>
          <a:ln>
            <a:noFill/>
          </a:ln>
        </p:spPr>
        <p:txBody>
          <a:bodyPr anchorCtr="0" anchor="t" bIns="45700" lIns="91425" spcFirstLastPara="1" rIns="91425" wrap="square" tIns="45700">
            <a:spAutoFit/>
          </a:bodyPr>
          <a:lstStyle/>
          <a:p>
            <a:pPr indent="-171450" lvl="0" marL="285750" marR="0" rtl="0" algn="just">
              <a:spcBef>
                <a:spcPts val="0"/>
              </a:spcBef>
              <a:spcAft>
                <a:spcPts val="0"/>
              </a:spcAft>
              <a:buClr>
                <a:schemeClr val="dk1"/>
              </a:buClr>
              <a:buSzPts val="1800"/>
              <a:buFont typeface="Arial"/>
              <a:buNone/>
            </a:pPr>
            <a:r>
              <a:t/>
            </a:r>
            <a:endParaRPr sz="1800">
              <a:solidFill>
                <a:schemeClr val="dk1"/>
              </a:solidFill>
              <a:latin typeface="Rockwell"/>
              <a:ea typeface="Rockwell"/>
              <a:cs typeface="Rockwell"/>
              <a:sym typeface="Rockwell"/>
            </a:endParaRPr>
          </a:p>
        </p:txBody>
      </p:sp>
      <p:pic>
        <p:nvPicPr>
          <p:cNvPr id="344" name="Google Shape;344;p26"/>
          <p:cNvPicPr preferRelativeResize="0"/>
          <p:nvPr>
            <p:ph idx="1" type="body"/>
          </p:nvPr>
        </p:nvPicPr>
        <p:blipFill rotWithShape="1">
          <a:blip r:embed="rId5">
            <a:alphaModFix/>
          </a:blip>
          <a:srcRect b="0" l="0" r="0" t="0"/>
          <a:stretch/>
        </p:blipFill>
        <p:spPr>
          <a:xfrm>
            <a:off x="604804" y="1646811"/>
            <a:ext cx="7873253" cy="993884"/>
          </a:xfrm>
          <a:prstGeom prst="rect">
            <a:avLst/>
          </a:prstGeom>
          <a:noFill/>
          <a:ln>
            <a:noFill/>
          </a:ln>
        </p:spPr>
      </p:pic>
      <p:pic>
        <p:nvPicPr>
          <p:cNvPr id="345" name="Google Shape;345;p26"/>
          <p:cNvPicPr preferRelativeResize="0"/>
          <p:nvPr/>
        </p:nvPicPr>
        <p:blipFill rotWithShape="1">
          <a:blip r:embed="rId6">
            <a:alphaModFix/>
          </a:blip>
          <a:srcRect b="0" l="0" r="0" t="0"/>
          <a:stretch/>
        </p:blipFill>
        <p:spPr>
          <a:xfrm>
            <a:off x="6532142" y="2737573"/>
            <a:ext cx="4961964" cy="3073040"/>
          </a:xfrm>
          <a:prstGeom prst="rect">
            <a:avLst/>
          </a:prstGeom>
          <a:noFill/>
          <a:ln>
            <a:noFill/>
          </a:ln>
        </p:spPr>
      </p:pic>
      <p:pic>
        <p:nvPicPr>
          <p:cNvPr id="346" name="Google Shape;346;p26"/>
          <p:cNvPicPr preferRelativeResize="0"/>
          <p:nvPr/>
        </p:nvPicPr>
        <p:blipFill rotWithShape="1">
          <a:blip r:embed="rId7">
            <a:alphaModFix/>
          </a:blip>
          <a:srcRect b="0" l="0" r="0" t="0"/>
          <a:stretch/>
        </p:blipFill>
        <p:spPr>
          <a:xfrm>
            <a:off x="606238" y="2679311"/>
            <a:ext cx="5914465" cy="3129834"/>
          </a:xfrm>
          <a:prstGeom prst="rect">
            <a:avLst/>
          </a:prstGeom>
          <a:noFill/>
          <a:ln>
            <a:noFill/>
          </a:ln>
        </p:spPr>
      </p:pic>
      <p:pic>
        <p:nvPicPr>
          <p:cNvPr id="347" name="Google Shape;347;p26"/>
          <p:cNvPicPr preferRelativeResize="0"/>
          <p:nvPr/>
        </p:nvPicPr>
        <p:blipFill rotWithShape="1">
          <a:blip r:embed="rId8">
            <a:alphaModFix/>
          </a:blip>
          <a:srcRect b="0" l="0" r="0" t="0"/>
          <a:stretch/>
        </p:blipFill>
        <p:spPr>
          <a:xfrm>
            <a:off x="8814547" y="1645881"/>
            <a:ext cx="2743200" cy="9776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27"/>
          <p:cNvSpPr txBox="1"/>
          <p:nvPr>
            <p:ph type="title"/>
          </p:nvPr>
        </p:nvSpPr>
        <p:spPr>
          <a:xfrm>
            <a:off x="1064246" y="889444"/>
            <a:ext cx="10064002" cy="114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5400"/>
              <a:buFont typeface="Rockwell"/>
              <a:buNone/>
            </a:pPr>
            <a:r>
              <a:rPr lang="en-US" sz="4500">
                <a:latin typeface="Rockwell"/>
                <a:ea typeface="Rockwell"/>
                <a:cs typeface="Rockwell"/>
                <a:sym typeface="Rockwell"/>
              </a:rPr>
              <a:t>INTEROPERABILITY CHECK </a:t>
            </a:r>
            <a:endParaRPr sz="4500">
              <a:latin typeface="Rockwell"/>
              <a:ea typeface="Rockwell"/>
              <a:cs typeface="Rockwell"/>
              <a:sym typeface="Rockwell"/>
            </a:endParaRPr>
          </a:p>
        </p:txBody>
      </p:sp>
      <p:sp>
        <p:nvSpPr>
          <p:cNvPr id="353" name="Google Shape;353;p27"/>
          <p:cNvSpPr txBox="1"/>
          <p:nvPr>
            <p:ph idx="1" type="body"/>
          </p:nvPr>
        </p:nvSpPr>
        <p:spPr>
          <a:xfrm>
            <a:off x="7159723" y="1915449"/>
            <a:ext cx="3960900" cy="4163400"/>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354" name="Google Shape;354;p27"/>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355" name="Google Shape;355;p27"/>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356" name="Google Shape;356;p27"/>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357" name="Google Shape;357;p27"/>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358" name="Google Shape;358;p27"/>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359" name="Google Shape;359;p27"/>
          <p:cNvSpPr/>
          <p:nvPr/>
        </p:nvSpPr>
        <p:spPr>
          <a:xfrm>
            <a:off x="7414681" y="6158289"/>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360" name="Google Shape;360;p27"/>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361" name="Google Shape;361;p27"/>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362" name="Google Shape;362;p27"/>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363" name="Google Shape;363;p27"/>
          <p:cNvPicPr preferRelativeResize="0"/>
          <p:nvPr/>
        </p:nvPicPr>
        <p:blipFill rotWithShape="1">
          <a:blip r:embed="rId5">
            <a:alphaModFix/>
          </a:blip>
          <a:srcRect b="0" l="0" r="0" t="0"/>
          <a:stretch/>
        </p:blipFill>
        <p:spPr>
          <a:xfrm>
            <a:off x="8852303" y="684493"/>
            <a:ext cx="2524125" cy="1333500"/>
          </a:xfrm>
          <a:prstGeom prst="rect">
            <a:avLst/>
          </a:prstGeom>
          <a:noFill/>
          <a:ln>
            <a:noFill/>
          </a:ln>
        </p:spPr>
      </p:pic>
      <p:pic>
        <p:nvPicPr>
          <p:cNvPr id="364" name="Google Shape;364;p27"/>
          <p:cNvPicPr preferRelativeResize="0"/>
          <p:nvPr/>
        </p:nvPicPr>
        <p:blipFill rotWithShape="1">
          <a:blip r:embed="rId6">
            <a:alphaModFix/>
          </a:blip>
          <a:srcRect b="0" l="0" r="0" t="0"/>
          <a:stretch/>
        </p:blipFill>
        <p:spPr>
          <a:xfrm>
            <a:off x="1186142" y="2300451"/>
            <a:ext cx="5642370" cy="2911590"/>
          </a:xfrm>
          <a:prstGeom prst="rect">
            <a:avLst/>
          </a:prstGeom>
          <a:noFill/>
          <a:ln>
            <a:noFill/>
          </a:ln>
        </p:spPr>
      </p:pic>
      <p:pic>
        <p:nvPicPr>
          <p:cNvPr id="365" name="Google Shape;365;p27" title="InShot_20220711_131905345.mp4">
            <a:hlinkClick r:id="rId7"/>
          </p:cNvPr>
          <p:cNvPicPr preferRelativeResize="0"/>
          <p:nvPr/>
        </p:nvPicPr>
        <p:blipFill>
          <a:blip r:embed="rId8">
            <a:alphaModFix/>
          </a:blip>
          <a:stretch>
            <a:fillRect/>
          </a:stretch>
        </p:blipFill>
        <p:spPr>
          <a:xfrm>
            <a:off x="604350" y="1848362"/>
            <a:ext cx="5642350" cy="4231717"/>
          </a:xfrm>
          <a:prstGeom prst="rect">
            <a:avLst/>
          </a:prstGeom>
          <a:noFill/>
          <a:ln>
            <a:noFill/>
          </a:ln>
        </p:spPr>
      </p:pic>
      <p:pic>
        <p:nvPicPr>
          <p:cNvPr id="366" name="Google Shape;366;p27" title="InShot_20220711_132254946.mp4">
            <a:hlinkClick r:id="rId9"/>
          </p:cNvPr>
          <p:cNvPicPr preferRelativeResize="0"/>
          <p:nvPr/>
        </p:nvPicPr>
        <p:blipFill>
          <a:blip r:embed="rId8">
            <a:alphaModFix/>
          </a:blip>
          <a:stretch>
            <a:fillRect/>
          </a:stretch>
        </p:blipFill>
        <p:spPr>
          <a:xfrm>
            <a:off x="6355425" y="2018000"/>
            <a:ext cx="5189900" cy="38924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5"/>
                                        </p:tgtEl>
                                        <p:attrNameLst>
                                          <p:attrName>style.visibility</p:attrName>
                                        </p:attrNameLst>
                                      </p:cBhvr>
                                      <p:to>
                                        <p:strVal val="visible"/>
                                      </p:to>
                                    </p:set>
                                    <p:animEffect filter="fade" transition="in">
                                      <p:cBhvr>
                                        <p:cTn dur="1000"/>
                                        <p:tgtEl>
                                          <p:spTgt spid="36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65"/>
                                        </p:tgtEl>
                                        <p:attrNameLst>
                                          <p:attrName>style.visibility</p:attrName>
                                        </p:attrNameLst>
                                      </p:cBhvr>
                                      <p:to>
                                        <p:strVal val="visible"/>
                                      </p:to>
                                    </p:set>
                                    <p:animEffect filter="fade" transition="in">
                                      <p:cBhvr>
                                        <p:cTn dur="1000"/>
                                        <p:tgtEl>
                                          <p:spTgt spid="3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gtEl>
                                        <p:attrNameLst>
                                          <p:attrName>style.visibility</p:attrName>
                                        </p:attrNameLst>
                                      </p:cBhvr>
                                      <p:to>
                                        <p:strVal val="visible"/>
                                      </p:to>
                                    </p:set>
                                    <p:animEffect filter="fade" transition="in">
                                      <p:cBhvr>
                                        <p:cTn dur="1000"/>
                                        <p:tgtEl>
                                          <p:spTgt spid="3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28"/>
          <p:cNvSpPr txBox="1"/>
          <p:nvPr>
            <p:ph type="title"/>
          </p:nvPr>
        </p:nvSpPr>
        <p:spPr>
          <a:xfrm>
            <a:off x="1064246" y="889444"/>
            <a:ext cx="10064002" cy="441832"/>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RESULTS</a:t>
            </a:r>
            <a:endParaRPr sz="3200">
              <a:latin typeface="Rockwell"/>
              <a:ea typeface="Rockwell"/>
              <a:cs typeface="Rockwell"/>
              <a:sym typeface="Rockwell"/>
            </a:endParaRPr>
          </a:p>
        </p:txBody>
      </p:sp>
      <p:pic>
        <p:nvPicPr>
          <p:cNvPr descr="A picture containing text&#10;&#10;Description automatically generated" id="372" name="Google Shape;372;p28"/>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373" name="Google Shape;373;p28"/>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374" name="Google Shape;374;p28"/>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375" name="Google Shape;375;p28"/>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376" name="Google Shape;376;p28"/>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377" name="Google Shape;377;p28"/>
          <p:cNvSpPr/>
          <p:nvPr/>
        </p:nvSpPr>
        <p:spPr>
          <a:xfrm>
            <a:off x="7414681" y="6158289"/>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378" name="Google Shape;378;p28"/>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379" name="Google Shape;379;p28"/>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380" name="Google Shape;380;p28"/>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381" name="Google Shape;381;p28"/>
          <p:cNvPicPr preferRelativeResize="0"/>
          <p:nvPr/>
        </p:nvPicPr>
        <p:blipFill rotWithShape="1">
          <a:blip r:embed="rId5">
            <a:alphaModFix/>
          </a:blip>
          <a:srcRect b="0" l="0" r="0" t="0"/>
          <a:stretch/>
        </p:blipFill>
        <p:spPr>
          <a:xfrm>
            <a:off x="1064253" y="1520143"/>
            <a:ext cx="2524125" cy="1333500"/>
          </a:xfrm>
          <a:prstGeom prst="rect">
            <a:avLst/>
          </a:prstGeom>
          <a:noFill/>
          <a:ln>
            <a:noFill/>
          </a:ln>
        </p:spPr>
      </p:pic>
      <p:pic>
        <p:nvPicPr>
          <p:cNvPr id="382" name="Google Shape;382;p28"/>
          <p:cNvPicPr preferRelativeResize="0"/>
          <p:nvPr/>
        </p:nvPicPr>
        <p:blipFill rotWithShape="1">
          <a:blip r:embed="rId6">
            <a:alphaModFix/>
          </a:blip>
          <a:srcRect b="0" l="0" r="0" t="0"/>
          <a:stretch/>
        </p:blipFill>
        <p:spPr>
          <a:xfrm>
            <a:off x="710126" y="2925225"/>
            <a:ext cx="5140486" cy="2787200"/>
          </a:xfrm>
          <a:prstGeom prst="rect">
            <a:avLst/>
          </a:prstGeom>
          <a:noFill/>
          <a:ln>
            <a:noFill/>
          </a:ln>
        </p:spPr>
      </p:pic>
      <p:pic>
        <p:nvPicPr>
          <p:cNvPr id="383" name="Google Shape;383;p28"/>
          <p:cNvPicPr preferRelativeResize="0"/>
          <p:nvPr/>
        </p:nvPicPr>
        <p:blipFill>
          <a:blip r:embed="rId7">
            <a:alphaModFix/>
          </a:blip>
          <a:stretch>
            <a:fillRect/>
          </a:stretch>
        </p:blipFill>
        <p:spPr>
          <a:xfrm>
            <a:off x="6011625" y="1847275"/>
            <a:ext cx="5545977" cy="2515998"/>
          </a:xfrm>
          <a:prstGeom prst="rect">
            <a:avLst/>
          </a:prstGeom>
          <a:noFill/>
          <a:ln>
            <a:noFill/>
          </a:ln>
        </p:spPr>
      </p:pic>
      <p:pic>
        <p:nvPicPr>
          <p:cNvPr id="384" name="Google Shape;384;p28"/>
          <p:cNvPicPr preferRelativeResize="0"/>
          <p:nvPr/>
        </p:nvPicPr>
        <p:blipFill rotWithShape="1">
          <a:blip r:embed="rId8">
            <a:alphaModFix/>
          </a:blip>
          <a:srcRect b="0" l="5186" r="0" t="0"/>
          <a:stretch/>
        </p:blipFill>
        <p:spPr>
          <a:xfrm>
            <a:off x="6011625" y="4743375"/>
            <a:ext cx="5406573" cy="1175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9"/>
          <p:cNvSpPr txBox="1"/>
          <p:nvPr>
            <p:ph type="title"/>
          </p:nvPr>
        </p:nvSpPr>
        <p:spPr>
          <a:xfrm>
            <a:off x="1132375" y="894350"/>
            <a:ext cx="8781900" cy="10845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sz="4500"/>
              <a:t>INTEGRATING BIM &amp; VR WITH PARTICIPATORY DESIGN</a:t>
            </a:r>
            <a:endParaRPr sz="4500">
              <a:latin typeface="Rockwell"/>
              <a:ea typeface="Rockwell"/>
              <a:cs typeface="Rockwell"/>
              <a:sym typeface="Rockwell"/>
            </a:endParaRPr>
          </a:p>
        </p:txBody>
      </p:sp>
      <p:sp>
        <p:nvSpPr>
          <p:cNvPr id="390" name="Google Shape;390;p29"/>
          <p:cNvSpPr txBox="1"/>
          <p:nvPr>
            <p:ph idx="1" type="body"/>
          </p:nvPr>
        </p:nvSpPr>
        <p:spPr>
          <a:xfrm>
            <a:off x="6464200" y="2499425"/>
            <a:ext cx="5231400" cy="3337500"/>
          </a:xfrm>
          <a:prstGeom prst="rect">
            <a:avLst/>
          </a:prstGeom>
          <a:noFill/>
          <a:ln>
            <a:noFill/>
          </a:ln>
        </p:spPr>
        <p:txBody>
          <a:bodyPr anchorCtr="0" anchor="t" bIns="45700" lIns="91425" spcFirstLastPara="1" rIns="91425" wrap="square" tIns="45700">
            <a:noAutofit/>
          </a:bodyPr>
          <a:lstStyle/>
          <a:p>
            <a:pPr indent="-325755" lvl="0" marL="457200" rtl="0" algn="just">
              <a:lnSpc>
                <a:spcPct val="90000"/>
              </a:lnSpc>
              <a:spcBef>
                <a:spcPts val="0"/>
              </a:spcBef>
              <a:spcAft>
                <a:spcPts val="0"/>
              </a:spcAft>
              <a:buSzPts val="1530"/>
              <a:buChar char="▪"/>
            </a:pPr>
            <a:r>
              <a:rPr lang="en-US"/>
              <a:t>The participatory design is in use since 1990. It means involving the user of the building in the design stage.</a:t>
            </a:r>
            <a:endParaRPr/>
          </a:p>
          <a:p>
            <a:pPr indent="-325755" lvl="0" marL="457200" rtl="0" algn="just">
              <a:lnSpc>
                <a:spcPct val="90000"/>
              </a:lnSpc>
              <a:spcBef>
                <a:spcPts val="0"/>
              </a:spcBef>
              <a:spcAft>
                <a:spcPts val="0"/>
              </a:spcAft>
              <a:buSzPts val="1530"/>
              <a:buChar char="▪"/>
            </a:pPr>
            <a:r>
              <a:rPr lang="en-US"/>
              <a:t>In this thesis, a methodology is created for managing the space of O.d.C by involving the users of the community hospital.</a:t>
            </a:r>
            <a:endParaRPr/>
          </a:p>
          <a:p>
            <a:pPr indent="-325755" lvl="0" marL="457200" rtl="0" algn="just">
              <a:lnSpc>
                <a:spcPct val="90000"/>
              </a:lnSpc>
              <a:spcBef>
                <a:spcPts val="0"/>
              </a:spcBef>
              <a:spcAft>
                <a:spcPts val="0"/>
              </a:spcAft>
              <a:buSzPts val="1530"/>
              <a:buChar char="▪"/>
            </a:pPr>
            <a:r>
              <a:rPr lang="en-US"/>
              <a:t>The users are Doctors, Nurse staff, and Patients. The space that is pleasant according to their requirements will speed the recovery.</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391" name="Google Shape;391;p29"/>
          <p:cNvPicPr preferRelativeResize="0"/>
          <p:nvPr/>
        </p:nvPicPr>
        <p:blipFill rotWithShape="1">
          <a:blip r:embed="rId3">
            <a:alphaModFix/>
          </a:blip>
          <a:srcRect b="0" l="0" r="0" t="0"/>
          <a:stretch/>
        </p:blipFill>
        <p:spPr>
          <a:xfrm>
            <a:off x="42378" y="67653"/>
            <a:ext cx="1444677" cy="632922"/>
          </a:xfrm>
          <a:prstGeom prst="rect">
            <a:avLst/>
          </a:prstGeom>
          <a:noFill/>
          <a:ln>
            <a:noFill/>
          </a:ln>
        </p:spPr>
      </p:pic>
      <p:pic>
        <p:nvPicPr>
          <p:cNvPr descr="A picture containing text, sign, outdoor&#10;&#10;Description automatically generated" id="392" name="Google Shape;392;p29"/>
          <p:cNvPicPr preferRelativeResize="0"/>
          <p:nvPr/>
        </p:nvPicPr>
        <p:blipFill rotWithShape="1">
          <a:blip r:embed="rId4">
            <a:alphaModFix/>
          </a:blip>
          <a:srcRect b="0" l="0" r="0" t="0"/>
          <a:stretch/>
        </p:blipFill>
        <p:spPr>
          <a:xfrm>
            <a:off x="11264900" y="53677"/>
            <a:ext cx="862011" cy="630832"/>
          </a:xfrm>
          <a:prstGeom prst="rect">
            <a:avLst/>
          </a:prstGeom>
          <a:noFill/>
          <a:ln>
            <a:noFill/>
          </a:ln>
        </p:spPr>
      </p:pic>
      <p:sp>
        <p:nvSpPr>
          <p:cNvPr id="393" name="Google Shape;393;p29"/>
          <p:cNvSpPr txBox="1"/>
          <p:nvPr/>
        </p:nvSpPr>
        <p:spPr>
          <a:xfrm rot="5400000">
            <a:off x="-2640719" y="3659929"/>
            <a:ext cx="5903400" cy="369300"/>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394" name="Google Shape;394;p29"/>
          <p:cNvSpPr/>
          <p:nvPr/>
        </p:nvSpPr>
        <p:spPr>
          <a:xfrm>
            <a:off x="604350" y="6162112"/>
            <a:ext cx="19995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395" name="Google Shape;395;p29"/>
          <p:cNvSpPr/>
          <p:nvPr/>
        </p:nvSpPr>
        <p:spPr>
          <a:xfrm>
            <a:off x="9111983"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396" name="Google Shape;396;p29"/>
          <p:cNvSpPr/>
          <p:nvPr/>
        </p:nvSpPr>
        <p:spPr>
          <a:xfrm>
            <a:off x="7414681"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397" name="Google Shape;397;p29"/>
          <p:cNvSpPr/>
          <p:nvPr/>
        </p:nvSpPr>
        <p:spPr>
          <a:xfrm>
            <a:off x="5716056"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398" name="Google Shape;398;p29"/>
          <p:cNvSpPr/>
          <p:nvPr/>
        </p:nvSpPr>
        <p:spPr>
          <a:xfrm>
            <a:off x="4006847"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399" name="Google Shape;399;p29"/>
          <p:cNvSpPr/>
          <p:nvPr/>
        </p:nvSpPr>
        <p:spPr>
          <a:xfrm>
            <a:off x="2297639"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400" name="Google Shape;400;p29"/>
          <p:cNvPicPr preferRelativeResize="0"/>
          <p:nvPr/>
        </p:nvPicPr>
        <p:blipFill>
          <a:blip r:embed="rId5">
            <a:alphaModFix/>
          </a:blip>
          <a:stretch>
            <a:fillRect/>
          </a:stretch>
        </p:blipFill>
        <p:spPr>
          <a:xfrm>
            <a:off x="866256" y="2285563"/>
            <a:ext cx="5663769" cy="356981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0"/>
          <p:cNvSpPr txBox="1"/>
          <p:nvPr>
            <p:ph type="title"/>
          </p:nvPr>
        </p:nvSpPr>
        <p:spPr>
          <a:xfrm>
            <a:off x="988046" y="889444"/>
            <a:ext cx="10064100" cy="441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Font typeface="Rockwell"/>
              <a:buNone/>
            </a:pPr>
            <a:r>
              <a:rPr lang="en-US" sz="3200"/>
              <a:t>APPLYING IN PRACTISE </a:t>
            </a:r>
            <a:endParaRPr sz="3200">
              <a:latin typeface="Rockwell"/>
              <a:ea typeface="Rockwell"/>
              <a:cs typeface="Rockwell"/>
              <a:sym typeface="Rockwell"/>
            </a:endParaRPr>
          </a:p>
        </p:txBody>
      </p:sp>
      <p:pic>
        <p:nvPicPr>
          <p:cNvPr descr="A picture containing text&#10;&#10;Description automatically generated" id="406" name="Google Shape;406;p30"/>
          <p:cNvPicPr preferRelativeResize="0"/>
          <p:nvPr/>
        </p:nvPicPr>
        <p:blipFill rotWithShape="1">
          <a:blip r:embed="rId3">
            <a:alphaModFix/>
          </a:blip>
          <a:srcRect b="0" l="0" r="0" t="0"/>
          <a:stretch/>
        </p:blipFill>
        <p:spPr>
          <a:xfrm>
            <a:off x="42378" y="67653"/>
            <a:ext cx="1444677" cy="632922"/>
          </a:xfrm>
          <a:prstGeom prst="rect">
            <a:avLst/>
          </a:prstGeom>
          <a:noFill/>
          <a:ln>
            <a:noFill/>
          </a:ln>
        </p:spPr>
      </p:pic>
      <p:pic>
        <p:nvPicPr>
          <p:cNvPr descr="A picture containing text, sign, outdoor&#10;&#10;Description automatically generated" id="407" name="Google Shape;407;p30"/>
          <p:cNvPicPr preferRelativeResize="0"/>
          <p:nvPr/>
        </p:nvPicPr>
        <p:blipFill rotWithShape="1">
          <a:blip r:embed="rId4">
            <a:alphaModFix/>
          </a:blip>
          <a:srcRect b="0" l="0" r="0" t="0"/>
          <a:stretch/>
        </p:blipFill>
        <p:spPr>
          <a:xfrm>
            <a:off x="11264900" y="53677"/>
            <a:ext cx="862011" cy="630832"/>
          </a:xfrm>
          <a:prstGeom prst="rect">
            <a:avLst/>
          </a:prstGeom>
          <a:noFill/>
          <a:ln>
            <a:noFill/>
          </a:ln>
        </p:spPr>
      </p:pic>
      <p:sp>
        <p:nvSpPr>
          <p:cNvPr id="408" name="Google Shape;408;p30"/>
          <p:cNvSpPr txBox="1"/>
          <p:nvPr/>
        </p:nvSpPr>
        <p:spPr>
          <a:xfrm rot="5400000">
            <a:off x="-2640719" y="3659929"/>
            <a:ext cx="5903400" cy="369300"/>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409" name="Google Shape;409;p30"/>
          <p:cNvSpPr/>
          <p:nvPr/>
        </p:nvSpPr>
        <p:spPr>
          <a:xfrm>
            <a:off x="604350" y="6162112"/>
            <a:ext cx="19995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410" name="Google Shape;410;p30"/>
          <p:cNvSpPr/>
          <p:nvPr/>
        </p:nvSpPr>
        <p:spPr>
          <a:xfrm>
            <a:off x="9111983"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411" name="Google Shape;411;p30"/>
          <p:cNvSpPr/>
          <p:nvPr/>
        </p:nvSpPr>
        <p:spPr>
          <a:xfrm>
            <a:off x="7414681"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412" name="Google Shape;412;p30"/>
          <p:cNvSpPr/>
          <p:nvPr/>
        </p:nvSpPr>
        <p:spPr>
          <a:xfrm>
            <a:off x="5716056"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413" name="Google Shape;413;p30"/>
          <p:cNvSpPr/>
          <p:nvPr/>
        </p:nvSpPr>
        <p:spPr>
          <a:xfrm>
            <a:off x="4006847"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414" name="Google Shape;414;p30"/>
          <p:cNvSpPr/>
          <p:nvPr/>
        </p:nvSpPr>
        <p:spPr>
          <a:xfrm>
            <a:off x="2297639"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415" name="Google Shape;415;p30" title="InShot_20220711_132916127.mp4">
            <a:hlinkClick r:id="rId5"/>
          </p:cNvPr>
          <p:cNvPicPr preferRelativeResize="0"/>
          <p:nvPr/>
        </p:nvPicPr>
        <p:blipFill>
          <a:blip r:embed="rId6">
            <a:alphaModFix/>
          </a:blip>
          <a:stretch>
            <a:fillRect/>
          </a:stretch>
        </p:blipFill>
        <p:spPr>
          <a:xfrm>
            <a:off x="648023" y="1483752"/>
            <a:ext cx="6038500" cy="4528875"/>
          </a:xfrm>
          <a:prstGeom prst="rect">
            <a:avLst/>
          </a:prstGeom>
          <a:noFill/>
          <a:ln>
            <a:noFill/>
          </a:ln>
        </p:spPr>
      </p:pic>
      <p:pic>
        <p:nvPicPr>
          <p:cNvPr id="416" name="Google Shape;416;p30"/>
          <p:cNvPicPr preferRelativeResize="0"/>
          <p:nvPr/>
        </p:nvPicPr>
        <p:blipFill>
          <a:blip r:embed="rId7">
            <a:alphaModFix/>
          </a:blip>
          <a:stretch>
            <a:fillRect/>
          </a:stretch>
        </p:blipFill>
        <p:spPr>
          <a:xfrm>
            <a:off x="6838923" y="1483744"/>
            <a:ext cx="4690299" cy="452214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5"/>
                                        </p:tgtEl>
                                        <p:attrNameLst>
                                          <p:attrName>style.visibility</p:attrName>
                                        </p:attrNameLst>
                                      </p:cBhvr>
                                      <p:to>
                                        <p:strVal val="visible"/>
                                      </p:to>
                                    </p:set>
                                    <p:animEffect filter="fade" transition="in">
                                      <p:cBhvr>
                                        <p:cTn dur="1000"/>
                                        <p:tgtEl>
                                          <p:spTgt spid="4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31"/>
          <p:cNvSpPr txBox="1"/>
          <p:nvPr>
            <p:ph type="title"/>
          </p:nvPr>
        </p:nvSpPr>
        <p:spPr>
          <a:xfrm>
            <a:off x="1064246" y="889444"/>
            <a:ext cx="10064100" cy="441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Font typeface="Rockwell"/>
              <a:buNone/>
            </a:pPr>
            <a:r>
              <a:rPr lang="en-US" sz="3200"/>
              <a:t>Conclusions</a:t>
            </a:r>
            <a:endParaRPr sz="3200">
              <a:latin typeface="Rockwell"/>
              <a:ea typeface="Rockwell"/>
              <a:cs typeface="Rockwell"/>
              <a:sym typeface="Rockwell"/>
            </a:endParaRPr>
          </a:p>
        </p:txBody>
      </p:sp>
      <p:pic>
        <p:nvPicPr>
          <p:cNvPr descr="A picture containing text&#10;&#10;Description automatically generated" id="422" name="Google Shape;422;p31"/>
          <p:cNvPicPr preferRelativeResize="0"/>
          <p:nvPr/>
        </p:nvPicPr>
        <p:blipFill rotWithShape="1">
          <a:blip r:embed="rId3">
            <a:alphaModFix/>
          </a:blip>
          <a:srcRect b="0" l="0" r="0" t="0"/>
          <a:stretch/>
        </p:blipFill>
        <p:spPr>
          <a:xfrm>
            <a:off x="42378" y="67653"/>
            <a:ext cx="1444677" cy="632922"/>
          </a:xfrm>
          <a:prstGeom prst="rect">
            <a:avLst/>
          </a:prstGeom>
          <a:noFill/>
          <a:ln>
            <a:noFill/>
          </a:ln>
        </p:spPr>
      </p:pic>
      <p:pic>
        <p:nvPicPr>
          <p:cNvPr descr="A picture containing text, sign, outdoor&#10;&#10;Description automatically generated" id="423" name="Google Shape;423;p31"/>
          <p:cNvPicPr preferRelativeResize="0"/>
          <p:nvPr/>
        </p:nvPicPr>
        <p:blipFill rotWithShape="1">
          <a:blip r:embed="rId4">
            <a:alphaModFix/>
          </a:blip>
          <a:srcRect b="0" l="0" r="0" t="0"/>
          <a:stretch/>
        </p:blipFill>
        <p:spPr>
          <a:xfrm>
            <a:off x="11264900" y="53677"/>
            <a:ext cx="862011" cy="630832"/>
          </a:xfrm>
          <a:prstGeom prst="rect">
            <a:avLst/>
          </a:prstGeom>
          <a:noFill/>
          <a:ln>
            <a:noFill/>
          </a:ln>
        </p:spPr>
      </p:pic>
      <p:sp>
        <p:nvSpPr>
          <p:cNvPr id="424" name="Google Shape;424;p31"/>
          <p:cNvSpPr txBox="1"/>
          <p:nvPr/>
        </p:nvSpPr>
        <p:spPr>
          <a:xfrm rot="5400000">
            <a:off x="-2640719" y="3659929"/>
            <a:ext cx="5903400" cy="369300"/>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425" name="Google Shape;425;p31"/>
          <p:cNvSpPr/>
          <p:nvPr/>
        </p:nvSpPr>
        <p:spPr>
          <a:xfrm>
            <a:off x="604350" y="6162112"/>
            <a:ext cx="19995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426" name="Google Shape;426;p31"/>
          <p:cNvSpPr/>
          <p:nvPr/>
        </p:nvSpPr>
        <p:spPr>
          <a:xfrm>
            <a:off x="9111983"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427" name="Google Shape;427;p31"/>
          <p:cNvSpPr/>
          <p:nvPr/>
        </p:nvSpPr>
        <p:spPr>
          <a:xfrm>
            <a:off x="7414681"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428" name="Google Shape;428;p31"/>
          <p:cNvSpPr/>
          <p:nvPr/>
        </p:nvSpPr>
        <p:spPr>
          <a:xfrm>
            <a:off x="5716056"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429" name="Google Shape;429;p31"/>
          <p:cNvSpPr/>
          <p:nvPr/>
        </p:nvSpPr>
        <p:spPr>
          <a:xfrm>
            <a:off x="4006847"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430" name="Google Shape;430;p31"/>
          <p:cNvSpPr/>
          <p:nvPr/>
        </p:nvSpPr>
        <p:spPr>
          <a:xfrm>
            <a:off x="2297639"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431" name="Google Shape;431;p31"/>
          <p:cNvSpPr txBox="1"/>
          <p:nvPr/>
        </p:nvSpPr>
        <p:spPr>
          <a:xfrm>
            <a:off x="1064250" y="1602225"/>
            <a:ext cx="9861900" cy="4285200"/>
          </a:xfrm>
          <a:prstGeom prst="rect">
            <a:avLst/>
          </a:prstGeom>
          <a:noFill/>
          <a:ln>
            <a:noFill/>
          </a:ln>
        </p:spPr>
        <p:txBody>
          <a:bodyPr anchorCtr="0" anchor="t" bIns="91425" lIns="91425" spcFirstLastPara="1" rIns="91425" wrap="square" tIns="91425">
            <a:spAutoFit/>
          </a:bodyPr>
          <a:lstStyle/>
          <a:p>
            <a:pPr indent="-342900" lvl="0" marL="457200" rtl="0" algn="just">
              <a:lnSpc>
                <a:spcPct val="115000"/>
              </a:lnSpc>
              <a:spcBef>
                <a:spcPts val="3200"/>
              </a:spcBef>
              <a:spcAft>
                <a:spcPts val="0"/>
              </a:spcAft>
              <a:buClr>
                <a:schemeClr val="dk1"/>
              </a:buClr>
              <a:buSzPts val="1800"/>
              <a:buChar char="●"/>
            </a:pPr>
            <a:r>
              <a:rPr lang="en-US" sz="1800">
                <a:solidFill>
                  <a:schemeClr val="dk1"/>
                </a:solidFill>
                <a:latin typeface="Times New Roman"/>
                <a:ea typeface="Times New Roman"/>
                <a:cs typeface="Times New Roman"/>
                <a:sym typeface="Times New Roman"/>
              </a:rPr>
              <a:t>Help designer to involve user’s requirement in the management process with the help of fast and reliable solution using virtual reality.</a:t>
            </a:r>
            <a:endParaRPr sz="1800">
              <a:solidFill>
                <a:schemeClr val="dk1"/>
              </a:solidFill>
              <a:latin typeface="Times New Roman"/>
              <a:ea typeface="Times New Roman"/>
              <a:cs typeface="Times New Roman"/>
              <a:sym typeface="Times New Roman"/>
            </a:endParaRPr>
          </a:p>
          <a:p>
            <a:pPr indent="-342900" lvl="0" marL="457200" rtl="0" algn="just">
              <a:lnSpc>
                <a:spcPct val="115000"/>
              </a:lnSpc>
              <a:spcBef>
                <a:spcPts val="0"/>
              </a:spcBef>
              <a:spcAft>
                <a:spcPts val="0"/>
              </a:spcAft>
              <a:buClr>
                <a:schemeClr val="dk1"/>
              </a:buClr>
              <a:buSzPts val="1800"/>
              <a:buChar char="●"/>
            </a:pPr>
            <a:r>
              <a:rPr lang="en-US" sz="1800">
                <a:solidFill>
                  <a:schemeClr val="dk1"/>
                </a:solidFill>
                <a:latin typeface="Times New Roman"/>
                <a:ea typeface="Times New Roman"/>
                <a:cs typeface="Times New Roman"/>
                <a:sym typeface="Times New Roman"/>
              </a:rPr>
              <a:t>The users (patients, doctors, and staff nurse) of Ospedale di Communita are provided opportunity to create pleasant environment during their use of the building.</a:t>
            </a:r>
            <a:endParaRPr sz="1800">
              <a:solidFill>
                <a:schemeClr val="dk1"/>
              </a:solidFill>
              <a:latin typeface="Times New Roman"/>
              <a:ea typeface="Times New Roman"/>
              <a:cs typeface="Times New Roman"/>
              <a:sym typeface="Times New Roman"/>
            </a:endParaRPr>
          </a:p>
          <a:p>
            <a:pPr indent="-342900" lvl="0" marL="457200" rtl="0" algn="just">
              <a:lnSpc>
                <a:spcPct val="115000"/>
              </a:lnSpc>
              <a:spcBef>
                <a:spcPts val="0"/>
              </a:spcBef>
              <a:spcAft>
                <a:spcPts val="0"/>
              </a:spcAft>
              <a:buClr>
                <a:schemeClr val="dk1"/>
              </a:buClr>
              <a:buSzPts val="1800"/>
              <a:buChar char="●"/>
            </a:pPr>
            <a:r>
              <a:rPr lang="en-US" sz="1800">
                <a:solidFill>
                  <a:schemeClr val="dk1"/>
                </a:solidFill>
                <a:latin typeface="Times New Roman"/>
                <a:ea typeface="Times New Roman"/>
                <a:cs typeface="Times New Roman"/>
                <a:sym typeface="Times New Roman"/>
              </a:rPr>
              <a:t>Astanteria building is a historical building with historical significance in its architecture hence to protect historical elements are kept as they exist. The design of roof-top winter garden is made considering the existing architectural value of the historical building.</a:t>
            </a:r>
            <a:endParaRPr sz="1800">
              <a:solidFill>
                <a:schemeClr val="dk1"/>
              </a:solidFill>
              <a:latin typeface="Times New Roman"/>
              <a:ea typeface="Times New Roman"/>
              <a:cs typeface="Times New Roman"/>
              <a:sym typeface="Times New Roman"/>
            </a:endParaRPr>
          </a:p>
          <a:p>
            <a:pPr indent="-342900" lvl="0" marL="457200" rtl="0" algn="just">
              <a:lnSpc>
                <a:spcPct val="115000"/>
              </a:lnSpc>
              <a:spcBef>
                <a:spcPts val="0"/>
              </a:spcBef>
              <a:spcAft>
                <a:spcPts val="0"/>
              </a:spcAft>
              <a:buClr>
                <a:schemeClr val="dk1"/>
              </a:buClr>
              <a:buSzPts val="1800"/>
              <a:buChar char="●"/>
            </a:pPr>
            <a:r>
              <a:rPr lang="en-US" sz="1800">
                <a:solidFill>
                  <a:schemeClr val="dk1"/>
                </a:solidFill>
                <a:latin typeface="Times New Roman"/>
                <a:ea typeface="Times New Roman"/>
                <a:cs typeface="Times New Roman"/>
                <a:sym typeface="Times New Roman"/>
              </a:rPr>
              <a:t>The O.d.Cs require flexible and short-term solutions for providing the service having the people as the main core of the design process, hence the transportable, detachable and prefabricated metal container blocks are designed to meet the need of additional beds during the time of pandemic similar to one we faced in the past 2 years.</a:t>
            </a:r>
            <a:endParaRPr sz="1800">
              <a:solidFill>
                <a:schemeClr val="dk1"/>
              </a:solidFill>
              <a:latin typeface="Times New Roman"/>
              <a:ea typeface="Times New Roman"/>
              <a:cs typeface="Times New Roman"/>
              <a:sym typeface="Times New Roman"/>
            </a:endParaRPr>
          </a:p>
          <a:p>
            <a:pPr indent="-342900" lvl="0" marL="457200" rtl="0" algn="just">
              <a:lnSpc>
                <a:spcPct val="115000"/>
              </a:lnSpc>
              <a:spcBef>
                <a:spcPts val="0"/>
              </a:spcBef>
              <a:spcAft>
                <a:spcPts val="0"/>
              </a:spcAft>
              <a:buClr>
                <a:schemeClr val="dk1"/>
              </a:buClr>
              <a:buSzPts val="1800"/>
              <a:buChar char="●"/>
            </a:pPr>
            <a:r>
              <a:rPr lang="en-US" sz="1800">
                <a:solidFill>
                  <a:schemeClr val="dk1"/>
                </a:solidFill>
                <a:latin typeface="Times New Roman"/>
                <a:ea typeface="Times New Roman"/>
                <a:cs typeface="Times New Roman"/>
                <a:sym typeface="Times New Roman"/>
              </a:rPr>
              <a:t>The cost of the equipment like Powerful Desktop and HMD are high, hence the initial cost to be invested become more.</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4"/>
          <p:cNvSpPr txBox="1"/>
          <p:nvPr>
            <p:ph type="title"/>
          </p:nvPr>
        </p:nvSpPr>
        <p:spPr>
          <a:xfrm>
            <a:off x="1064246" y="790586"/>
            <a:ext cx="10064002" cy="69883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860"/>
              <a:buFont typeface="Rockwell"/>
              <a:buNone/>
            </a:pPr>
            <a:r>
              <a:rPr lang="en-US" sz="4500"/>
              <a:t>STAGES OF PRESENTATION</a:t>
            </a:r>
            <a:endParaRPr sz="4500">
              <a:latin typeface="Rockwell"/>
              <a:ea typeface="Rockwell"/>
              <a:cs typeface="Rockwell"/>
              <a:sym typeface="Rockwell"/>
            </a:endParaRPr>
          </a:p>
        </p:txBody>
      </p:sp>
      <p:pic>
        <p:nvPicPr>
          <p:cNvPr descr="A picture containing text&#10;&#10;Description automatically generated" id="115" name="Google Shape;115;p14"/>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116" name="Google Shape;116;p14"/>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17" name="Google Shape;117;p14"/>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118" name="Google Shape;118;p14"/>
          <p:cNvSpPr txBox="1"/>
          <p:nvPr/>
        </p:nvSpPr>
        <p:spPr>
          <a:xfrm>
            <a:off x="1058174" y="1963947"/>
            <a:ext cx="3318294"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1. Aim of the thesis</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Aim and Objectives </a:t>
            </a:r>
            <a:endParaRPr/>
          </a:p>
        </p:txBody>
      </p:sp>
      <p:sp>
        <p:nvSpPr>
          <p:cNvPr id="119" name="Google Shape;119;p14"/>
          <p:cNvSpPr txBox="1"/>
          <p:nvPr/>
        </p:nvSpPr>
        <p:spPr>
          <a:xfrm>
            <a:off x="1060421" y="4883898"/>
            <a:ext cx="3889793"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3. BIM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BIM, LOD, Dimensions</a:t>
            </a:r>
            <a:endParaRPr/>
          </a:p>
        </p:txBody>
      </p:sp>
      <p:sp>
        <p:nvSpPr>
          <p:cNvPr id="120" name="Google Shape;120;p14"/>
          <p:cNvSpPr txBox="1"/>
          <p:nvPr/>
        </p:nvSpPr>
        <p:spPr>
          <a:xfrm>
            <a:off x="1058174" y="3257909"/>
            <a:ext cx="4180935" cy="135421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2. Introduction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What is O.d.C?</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Opportunities of O.d.C, </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Astanteria martini case study</a:t>
            </a:r>
            <a:endParaRPr/>
          </a:p>
        </p:txBody>
      </p:sp>
      <p:sp>
        <p:nvSpPr>
          <p:cNvPr id="121" name="Google Shape;121;p14"/>
          <p:cNvSpPr txBox="1"/>
          <p:nvPr/>
        </p:nvSpPr>
        <p:spPr>
          <a:xfrm>
            <a:off x="5349695" y="1960128"/>
            <a:ext cx="4818481"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4. BIM methodology for VR</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VR, Tools,  Workflow, </a:t>
            </a:r>
            <a:endParaRPr/>
          </a:p>
        </p:txBody>
      </p:sp>
      <p:sp>
        <p:nvSpPr>
          <p:cNvPr id="122" name="Google Shape;122;p14"/>
          <p:cNvSpPr txBox="1"/>
          <p:nvPr/>
        </p:nvSpPr>
        <p:spPr>
          <a:xfrm>
            <a:off x="5351983" y="3258136"/>
            <a:ext cx="5132579"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5. Interoperability check</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Revit and enscape3d, Results</a:t>
            </a:r>
            <a:endParaRPr/>
          </a:p>
        </p:txBody>
      </p:sp>
      <p:sp>
        <p:nvSpPr>
          <p:cNvPr id="123" name="Google Shape;123;p14"/>
          <p:cNvSpPr txBox="1"/>
          <p:nvPr/>
        </p:nvSpPr>
        <p:spPr>
          <a:xfrm>
            <a:off x="5351983" y="4878899"/>
            <a:ext cx="6342103" cy="8002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6. BIM &amp; VR with participatory design</a:t>
            </a:r>
            <a:endParaRPr/>
          </a:p>
          <a:p>
            <a:pPr indent="0" lvl="0" marL="0" marR="0" rtl="0" algn="l">
              <a:spcBef>
                <a:spcPts val="0"/>
              </a:spcBef>
              <a:spcAft>
                <a:spcPts val="0"/>
              </a:spcAft>
              <a:buNone/>
            </a:pPr>
            <a:r>
              <a:rPr lang="en-US" sz="1800">
                <a:solidFill>
                  <a:schemeClr val="dk1"/>
                </a:solidFill>
                <a:latin typeface="Rockwell"/>
                <a:ea typeface="Rockwell"/>
                <a:cs typeface="Rockwell"/>
                <a:sym typeface="Rockwell"/>
              </a:rPr>
              <a:t>      Workflow, Conclusion</a:t>
            </a:r>
            <a:endParaRPr/>
          </a:p>
        </p:txBody>
      </p:sp>
      <p:sp>
        <p:nvSpPr>
          <p:cNvPr id="124" name="Google Shape;124;p14"/>
          <p:cNvSpPr/>
          <p:nvPr/>
        </p:nvSpPr>
        <p:spPr>
          <a:xfrm>
            <a:off x="604350" y="6162112"/>
            <a:ext cx="1999492"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125" name="Google Shape;125;p14"/>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126" name="Google Shape;126;p14"/>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127" name="Google Shape;127;p14"/>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128" name="Google Shape;128;p14"/>
          <p:cNvSpPr/>
          <p:nvPr/>
        </p:nvSpPr>
        <p:spPr>
          <a:xfrm>
            <a:off x="4006847"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129" name="Google Shape;129;p14"/>
          <p:cNvSpPr/>
          <p:nvPr/>
        </p:nvSpPr>
        <p:spPr>
          <a:xfrm>
            <a:off x="2297639"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32"/>
          <p:cNvSpPr txBox="1"/>
          <p:nvPr>
            <p:ph type="title"/>
          </p:nvPr>
        </p:nvSpPr>
        <p:spPr>
          <a:xfrm>
            <a:off x="1064246" y="889444"/>
            <a:ext cx="10064100" cy="441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Font typeface="Rockwell"/>
              <a:buNone/>
            </a:pPr>
            <a:r>
              <a:rPr lang="en-US" sz="3200"/>
              <a:t>RENDERING ON ENSCAPE3D</a:t>
            </a:r>
            <a:endParaRPr sz="3200">
              <a:latin typeface="Rockwell"/>
              <a:ea typeface="Rockwell"/>
              <a:cs typeface="Rockwell"/>
              <a:sym typeface="Rockwell"/>
            </a:endParaRPr>
          </a:p>
        </p:txBody>
      </p:sp>
      <p:pic>
        <p:nvPicPr>
          <p:cNvPr descr="A picture containing text&#10;&#10;Description automatically generated" id="437" name="Google Shape;437;p32"/>
          <p:cNvPicPr preferRelativeResize="0"/>
          <p:nvPr/>
        </p:nvPicPr>
        <p:blipFill rotWithShape="1">
          <a:blip r:embed="rId3">
            <a:alphaModFix/>
          </a:blip>
          <a:srcRect b="0" l="0" r="0" t="0"/>
          <a:stretch/>
        </p:blipFill>
        <p:spPr>
          <a:xfrm>
            <a:off x="42378" y="67653"/>
            <a:ext cx="1444677" cy="632922"/>
          </a:xfrm>
          <a:prstGeom prst="rect">
            <a:avLst/>
          </a:prstGeom>
          <a:noFill/>
          <a:ln>
            <a:noFill/>
          </a:ln>
        </p:spPr>
      </p:pic>
      <p:pic>
        <p:nvPicPr>
          <p:cNvPr descr="A picture containing text, sign, outdoor&#10;&#10;Description automatically generated" id="438" name="Google Shape;438;p32"/>
          <p:cNvPicPr preferRelativeResize="0"/>
          <p:nvPr/>
        </p:nvPicPr>
        <p:blipFill rotWithShape="1">
          <a:blip r:embed="rId4">
            <a:alphaModFix/>
          </a:blip>
          <a:srcRect b="0" l="0" r="0" t="0"/>
          <a:stretch/>
        </p:blipFill>
        <p:spPr>
          <a:xfrm>
            <a:off x="11264900" y="53677"/>
            <a:ext cx="862011" cy="630832"/>
          </a:xfrm>
          <a:prstGeom prst="rect">
            <a:avLst/>
          </a:prstGeom>
          <a:noFill/>
          <a:ln>
            <a:noFill/>
          </a:ln>
        </p:spPr>
      </p:pic>
      <p:sp>
        <p:nvSpPr>
          <p:cNvPr id="439" name="Google Shape;439;p32"/>
          <p:cNvSpPr txBox="1"/>
          <p:nvPr/>
        </p:nvSpPr>
        <p:spPr>
          <a:xfrm rot="5400000">
            <a:off x="-2640719" y="3659929"/>
            <a:ext cx="5903400" cy="369300"/>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440" name="Google Shape;440;p32"/>
          <p:cNvSpPr/>
          <p:nvPr/>
        </p:nvSpPr>
        <p:spPr>
          <a:xfrm>
            <a:off x="604350" y="6162112"/>
            <a:ext cx="19995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441" name="Google Shape;441;p32"/>
          <p:cNvSpPr/>
          <p:nvPr/>
        </p:nvSpPr>
        <p:spPr>
          <a:xfrm>
            <a:off x="9111983"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442" name="Google Shape;442;p32"/>
          <p:cNvSpPr/>
          <p:nvPr/>
        </p:nvSpPr>
        <p:spPr>
          <a:xfrm>
            <a:off x="7414681" y="6158289"/>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443" name="Google Shape;443;p32"/>
          <p:cNvSpPr/>
          <p:nvPr/>
        </p:nvSpPr>
        <p:spPr>
          <a:xfrm>
            <a:off x="5716056"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444" name="Google Shape;444;p32"/>
          <p:cNvSpPr/>
          <p:nvPr/>
        </p:nvSpPr>
        <p:spPr>
          <a:xfrm>
            <a:off x="4006847"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445" name="Google Shape;445;p32"/>
          <p:cNvSpPr/>
          <p:nvPr/>
        </p:nvSpPr>
        <p:spPr>
          <a:xfrm>
            <a:off x="2297639" y="6163581"/>
            <a:ext cx="2004900" cy="634200"/>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id="446" name="Google Shape;446;p32"/>
          <p:cNvPicPr preferRelativeResize="0"/>
          <p:nvPr/>
        </p:nvPicPr>
        <p:blipFill>
          <a:blip r:embed="rId5">
            <a:alphaModFix/>
          </a:blip>
          <a:stretch>
            <a:fillRect/>
          </a:stretch>
        </p:blipFill>
        <p:spPr>
          <a:xfrm>
            <a:off x="1361581" y="1486382"/>
            <a:ext cx="9147491" cy="452214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5"/>
          <p:cNvSpPr txBox="1"/>
          <p:nvPr>
            <p:ph type="title"/>
          </p:nvPr>
        </p:nvSpPr>
        <p:spPr>
          <a:xfrm>
            <a:off x="1064246" y="889444"/>
            <a:ext cx="10064002" cy="114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5400"/>
              <a:buFont typeface="Rockwell"/>
              <a:buNone/>
            </a:pPr>
            <a:r>
              <a:rPr lang="en-US" sz="4500"/>
              <a:t>AIM &amp; OBJECTIVES</a:t>
            </a:r>
            <a:endParaRPr sz="4500"/>
          </a:p>
        </p:txBody>
      </p:sp>
      <p:sp>
        <p:nvSpPr>
          <p:cNvPr id="135" name="Google Shape;135;p15"/>
          <p:cNvSpPr txBox="1"/>
          <p:nvPr>
            <p:ph idx="1" type="body"/>
          </p:nvPr>
        </p:nvSpPr>
        <p:spPr>
          <a:xfrm>
            <a:off x="1066254" y="2051149"/>
            <a:ext cx="10061994" cy="3757181"/>
          </a:xfrm>
          <a:prstGeom prst="rect">
            <a:avLst/>
          </a:prstGeom>
          <a:noFill/>
          <a:ln>
            <a:noFill/>
          </a:ln>
        </p:spPr>
        <p:txBody>
          <a:bodyPr anchorCtr="0" anchor="t" bIns="45700" lIns="91425" spcFirstLastPara="1" rIns="91425" wrap="square" tIns="45700">
            <a:noAutofit/>
          </a:bodyPr>
          <a:lstStyle/>
          <a:p>
            <a:pPr indent="-182880" lvl="0" marL="182880" rtl="0" algn="just">
              <a:lnSpc>
                <a:spcPct val="90000"/>
              </a:lnSpc>
              <a:spcBef>
                <a:spcPts val="0"/>
              </a:spcBef>
              <a:spcAft>
                <a:spcPts val="0"/>
              </a:spcAft>
              <a:buSzPts val="2380"/>
              <a:buChar char="▪"/>
            </a:pPr>
            <a:r>
              <a:rPr lang="en-US" sz="2800"/>
              <a:t>Design the high-quality healthcare O.d.C building facility at Astanteria martini with flexible and low-cost solution.</a:t>
            </a:r>
            <a:endParaRPr/>
          </a:p>
          <a:p>
            <a:pPr indent="-182880" lvl="0" marL="182880" rtl="0" algn="just">
              <a:lnSpc>
                <a:spcPct val="90000"/>
              </a:lnSpc>
              <a:spcBef>
                <a:spcPts val="1200"/>
              </a:spcBef>
              <a:spcAft>
                <a:spcPts val="0"/>
              </a:spcAft>
              <a:buClr>
                <a:srgbClr val="9E3611"/>
              </a:buClr>
              <a:buSzPts val="2380"/>
              <a:buChar char="▪"/>
            </a:pPr>
            <a:r>
              <a:rPr lang="en-US" sz="2800"/>
              <a:t>Develop a methodological approach for integrating BIM and VR with participatory design for managing space of O.d.C  facilities. </a:t>
            </a:r>
            <a:endParaRPr/>
          </a:p>
          <a:p>
            <a:pPr indent="-182880" lvl="0" marL="182880" rtl="0" algn="just">
              <a:lnSpc>
                <a:spcPct val="90000"/>
              </a:lnSpc>
              <a:spcBef>
                <a:spcPts val="1200"/>
              </a:spcBef>
              <a:spcAft>
                <a:spcPts val="0"/>
              </a:spcAft>
              <a:buClr>
                <a:srgbClr val="9E3611"/>
              </a:buClr>
              <a:buSzPts val="2380"/>
              <a:buChar char="▪"/>
            </a:pPr>
            <a:r>
              <a:rPr lang="en-US" sz="2800"/>
              <a:t>Study interoperability between BIM and VR tools (Revit Architecture and Enscape3D) for managing space. </a:t>
            </a:r>
            <a:endParaRPr/>
          </a:p>
          <a:p>
            <a:pPr indent="0" lvl="0" marL="0" rtl="0" algn="l">
              <a:lnSpc>
                <a:spcPct val="90000"/>
              </a:lnSpc>
              <a:spcBef>
                <a:spcPts val="1200"/>
              </a:spcBef>
              <a:spcAft>
                <a:spcPts val="0"/>
              </a:spcAft>
              <a:buClr>
                <a:srgbClr val="9E3611"/>
              </a:buClr>
              <a:buSzPts val="1700"/>
              <a:buNone/>
            </a:pPr>
            <a:r>
              <a:t/>
            </a:r>
            <a:endParaRPr/>
          </a:p>
        </p:txBody>
      </p:sp>
      <p:pic>
        <p:nvPicPr>
          <p:cNvPr descr="A picture containing text&#10;&#10;Description automatically generated" id="136" name="Google Shape;136;p15"/>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137" name="Google Shape;137;p15"/>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38" name="Google Shape;138;p15"/>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139" name="Google Shape;139;p15"/>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140" name="Google Shape;140;p15"/>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141" name="Google Shape;141;p15"/>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142" name="Google Shape;142;p15"/>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143" name="Google Shape;143;p15"/>
          <p:cNvSpPr/>
          <p:nvPr/>
        </p:nvSpPr>
        <p:spPr>
          <a:xfrm>
            <a:off x="4006847"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144" name="Google Shape;144;p15"/>
          <p:cNvSpPr/>
          <p:nvPr/>
        </p:nvSpPr>
        <p:spPr>
          <a:xfrm>
            <a:off x="2297639"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6"/>
          <p:cNvSpPr txBox="1"/>
          <p:nvPr>
            <p:ph type="title"/>
          </p:nvPr>
        </p:nvSpPr>
        <p:spPr>
          <a:xfrm>
            <a:off x="1064246" y="889444"/>
            <a:ext cx="10064002" cy="114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5400"/>
              <a:buFont typeface="Rockwell"/>
              <a:buNone/>
            </a:pPr>
            <a:r>
              <a:rPr lang="en-US" sz="4500"/>
              <a:t>INTRODUCTION</a:t>
            </a:r>
            <a:endParaRPr sz="4500">
              <a:latin typeface="Rockwell"/>
              <a:ea typeface="Rockwell"/>
              <a:cs typeface="Rockwell"/>
              <a:sym typeface="Rockwell"/>
            </a:endParaRPr>
          </a:p>
        </p:txBody>
      </p:sp>
      <p:sp>
        <p:nvSpPr>
          <p:cNvPr id="150" name="Google Shape;150;p16"/>
          <p:cNvSpPr txBox="1"/>
          <p:nvPr>
            <p:ph idx="1" type="body"/>
          </p:nvPr>
        </p:nvSpPr>
        <p:spPr>
          <a:xfrm>
            <a:off x="1066254" y="1894575"/>
            <a:ext cx="10051556" cy="4080769"/>
          </a:xfrm>
          <a:prstGeom prst="rect">
            <a:avLst/>
          </a:prstGeom>
          <a:noFill/>
          <a:ln>
            <a:noFill/>
          </a:ln>
        </p:spPr>
        <p:txBody>
          <a:bodyPr anchorCtr="0" anchor="t" bIns="45700" lIns="91425" spcFirstLastPara="1" rIns="91425" wrap="square" tIns="45700">
            <a:noAutofit/>
          </a:bodyPr>
          <a:lstStyle/>
          <a:p>
            <a:pPr indent="-182880" lvl="0" marL="182880" rtl="0" algn="just">
              <a:lnSpc>
                <a:spcPct val="90000"/>
              </a:lnSpc>
              <a:spcBef>
                <a:spcPts val="0"/>
              </a:spcBef>
              <a:spcAft>
                <a:spcPts val="0"/>
              </a:spcAft>
              <a:buClr>
                <a:srgbClr val="9E3611"/>
              </a:buClr>
              <a:buSzPts val="1700"/>
              <a:buChar char="▪"/>
            </a:pPr>
            <a:r>
              <a:rPr lang="en-US"/>
              <a:t>O.d.C means Ospedale di Communita, Community hospitals.</a:t>
            </a:r>
            <a:endParaRPr/>
          </a:p>
          <a:p>
            <a:pPr indent="-182880" lvl="0" marL="182880" rtl="0" algn="just">
              <a:lnSpc>
                <a:spcPct val="90000"/>
              </a:lnSpc>
              <a:spcBef>
                <a:spcPts val="1200"/>
              </a:spcBef>
              <a:spcAft>
                <a:spcPts val="0"/>
              </a:spcAft>
              <a:buClr>
                <a:srgbClr val="9E3611"/>
              </a:buClr>
              <a:buSzPts val="1700"/>
              <a:buChar char="▪"/>
            </a:pPr>
            <a:r>
              <a:rPr lang="en-US"/>
              <a:t>Local hospitals whose role is to provide accessible health and associated services to meet the needs of local populations (</a:t>
            </a:r>
            <a:r>
              <a:rPr b="1" lang="en-US"/>
              <a:t>McCor mack, 1983</a:t>
            </a:r>
            <a:r>
              <a:rPr lang="en-US"/>
              <a:t>).</a:t>
            </a:r>
            <a:endParaRPr/>
          </a:p>
          <a:p>
            <a:pPr indent="-182880" lvl="0" marL="182880" rtl="0" algn="just">
              <a:lnSpc>
                <a:spcPct val="90000"/>
              </a:lnSpc>
              <a:spcBef>
                <a:spcPts val="1200"/>
              </a:spcBef>
              <a:spcAft>
                <a:spcPts val="0"/>
              </a:spcAft>
              <a:buClr>
                <a:srgbClr val="9E3611"/>
              </a:buClr>
              <a:buSzPts val="1700"/>
              <a:buChar char="▪"/>
            </a:pPr>
            <a:r>
              <a:rPr lang="en-US"/>
              <a:t>These hospitals were introduced first in England, and they were called as Cottage hospitals or general practitioner hospitals, and the nurse and doctor services were done by local population. Mainly used to provide health related services for rural population.</a:t>
            </a:r>
            <a:endParaRPr/>
          </a:p>
          <a:p>
            <a:pPr indent="-182880" lvl="0" marL="182880" rtl="0" algn="just">
              <a:lnSpc>
                <a:spcPct val="90000"/>
              </a:lnSpc>
              <a:spcBef>
                <a:spcPts val="1200"/>
              </a:spcBef>
              <a:spcAft>
                <a:spcPts val="0"/>
              </a:spcAft>
              <a:buClr>
                <a:srgbClr val="9E3611"/>
              </a:buClr>
              <a:buSzPts val="1700"/>
              <a:buChar char="▪"/>
            </a:pPr>
            <a:r>
              <a:rPr lang="en-US"/>
              <a:t>The O.d.Cs are intermediate health service centers between house care and acute hospitals.</a:t>
            </a:r>
            <a:endParaRPr/>
          </a:p>
          <a:p>
            <a:pPr indent="-182880" lvl="0" marL="182880" rtl="0" algn="just">
              <a:lnSpc>
                <a:spcPct val="90000"/>
              </a:lnSpc>
              <a:spcBef>
                <a:spcPts val="1200"/>
              </a:spcBef>
              <a:spcAft>
                <a:spcPts val="0"/>
              </a:spcAft>
              <a:buClr>
                <a:srgbClr val="9E3611"/>
              </a:buClr>
              <a:buSzPts val="1700"/>
              <a:buChar char="▪"/>
            </a:pPr>
            <a:r>
              <a:rPr lang="en-US"/>
              <a:t>The types of patients are ealderly people, chronic patients, patients discharged from acute hospitals, patients who needs continuous monitoring, and physiotherapy patients.</a:t>
            </a:r>
            <a:endParaRPr/>
          </a:p>
        </p:txBody>
      </p:sp>
      <p:pic>
        <p:nvPicPr>
          <p:cNvPr descr="A picture containing text&#10;&#10;Description automatically generated" id="151" name="Google Shape;151;p16"/>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152" name="Google Shape;152;p16"/>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53" name="Google Shape;153;p16"/>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154" name="Google Shape;154;p16"/>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155" name="Google Shape;155;p16"/>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156" name="Google Shape;156;p16"/>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157" name="Google Shape;157;p16"/>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158" name="Google Shape;158;p16"/>
          <p:cNvSpPr/>
          <p:nvPr/>
        </p:nvSpPr>
        <p:spPr>
          <a:xfrm>
            <a:off x="4006847"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159" name="Google Shape;159;p16"/>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7"/>
          <p:cNvSpPr txBox="1"/>
          <p:nvPr>
            <p:ph type="title"/>
          </p:nvPr>
        </p:nvSpPr>
        <p:spPr>
          <a:xfrm>
            <a:off x="1064246" y="889444"/>
            <a:ext cx="10064002" cy="1144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600"/>
              <a:buFont typeface="Rockwell"/>
              <a:buNone/>
            </a:pPr>
            <a:r>
              <a:rPr lang="en-US" sz="3200">
                <a:latin typeface="Rockwell"/>
                <a:ea typeface="Rockwell"/>
                <a:cs typeface="Rockwell"/>
                <a:sym typeface="Rockwell"/>
              </a:rPr>
              <a:t>ITALIAN NATIONAL REGULATIONS</a:t>
            </a:r>
            <a:endParaRPr sz="3200">
              <a:latin typeface="Rockwell"/>
              <a:ea typeface="Rockwell"/>
              <a:cs typeface="Rockwell"/>
              <a:sym typeface="Rockwell"/>
            </a:endParaRPr>
          </a:p>
        </p:txBody>
      </p:sp>
      <p:sp>
        <p:nvSpPr>
          <p:cNvPr id="165" name="Google Shape;165;p17"/>
          <p:cNvSpPr txBox="1"/>
          <p:nvPr>
            <p:ph idx="1" type="body"/>
          </p:nvPr>
        </p:nvSpPr>
        <p:spPr>
          <a:xfrm>
            <a:off x="1066254" y="1997830"/>
            <a:ext cx="5348842" cy="3559980"/>
          </a:xfrm>
          <a:prstGeom prst="rect">
            <a:avLst/>
          </a:prstGeom>
          <a:noFill/>
          <a:ln>
            <a:noFill/>
          </a:ln>
        </p:spPr>
        <p:txBody>
          <a:bodyPr anchorCtr="0" anchor="t" bIns="45700" lIns="91425" spcFirstLastPara="1" rIns="91425" wrap="square" tIns="45700">
            <a:noAutofit/>
          </a:bodyPr>
          <a:lstStyle/>
          <a:p>
            <a:pPr indent="-342900" lvl="0" marL="342900" rtl="0" algn="just">
              <a:lnSpc>
                <a:spcPct val="90000"/>
              </a:lnSpc>
              <a:spcBef>
                <a:spcPts val="0"/>
              </a:spcBef>
              <a:spcAft>
                <a:spcPts val="0"/>
              </a:spcAft>
              <a:buClr>
                <a:srgbClr val="9E3611"/>
              </a:buClr>
              <a:buSzPts val="1700"/>
              <a:buFont typeface="Arial"/>
              <a:buChar char="•"/>
            </a:pPr>
            <a:r>
              <a:rPr lang="en-US"/>
              <a:t>O.d.C can have individual headquarters.</a:t>
            </a:r>
            <a:endParaRPr sz="2800"/>
          </a:p>
          <a:p>
            <a:pPr indent="-342900" lvl="0" marL="342900" rtl="0" algn="just">
              <a:lnSpc>
                <a:spcPct val="90000"/>
              </a:lnSpc>
              <a:spcBef>
                <a:spcPts val="1200"/>
              </a:spcBef>
              <a:spcAft>
                <a:spcPts val="0"/>
              </a:spcAft>
              <a:buClr>
                <a:srgbClr val="9E3611"/>
              </a:buClr>
              <a:buSzPts val="1700"/>
              <a:buFont typeface="Arial"/>
              <a:buChar char="•"/>
            </a:pPr>
            <a:r>
              <a:rPr lang="en-US"/>
              <a:t>15-20 beds for each 50,000 population.</a:t>
            </a:r>
            <a:endParaRPr/>
          </a:p>
          <a:p>
            <a:pPr indent="-342900" lvl="0" marL="342900" rtl="0" algn="just">
              <a:lnSpc>
                <a:spcPct val="90000"/>
              </a:lnSpc>
              <a:spcBef>
                <a:spcPts val="1200"/>
              </a:spcBef>
              <a:spcAft>
                <a:spcPts val="0"/>
              </a:spcAft>
              <a:buClr>
                <a:srgbClr val="9E3611"/>
              </a:buClr>
              <a:buSzPts val="1700"/>
              <a:buFont typeface="Arial"/>
              <a:buChar char="•"/>
            </a:pPr>
            <a:r>
              <a:rPr lang="en-US"/>
              <a:t>One module is 20 beds with 9 nurses, </a:t>
            </a:r>
            <a:br>
              <a:rPr lang="en-US"/>
            </a:br>
            <a:r>
              <a:rPr lang="en-US"/>
              <a:t>6 OSS (Social health worker), 4 hourly</a:t>
            </a:r>
            <a:br>
              <a:rPr lang="en-US"/>
            </a:br>
            <a:r>
              <a:rPr lang="en-US"/>
              <a:t>doctors.</a:t>
            </a:r>
            <a:endParaRPr/>
          </a:p>
          <a:p>
            <a:pPr indent="-342900" lvl="0" marL="342900" rtl="0" algn="just">
              <a:lnSpc>
                <a:spcPct val="90000"/>
              </a:lnSpc>
              <a:spcBef>
                <a:spcPts val="1200"/>
              </a:spcBef>
              <a:spcAft>
                <a:spcPts val="0"/>
              </a:spcAft>
              <a:buClr>
                <a:srgbClr val="9E3611"/>
              </a:buClr>
              <a:buSzPts val="1700"/>
              <a:buFont typeface="Arial"/>
              <a:buChar char="•"/>
            </a:pPr>
            <a:r>
              <a:rPr lang="en-US"/>
              <a:t>Nursing facility to be provided upon </a:t>
            </a:r>
            <a:br>
              <a:rPr lang="en-US"/>
            </a:br>
            <a:r>
              <a:rPr lang="en-US"/>
              <a:t>undergone multidimensional assessment</a:t>
            </a:r>
            <a:br>
              <a:rPr lang="en-US"/>
            </a:br>
            <a:r>
              <a:rPr lang="en-US"/>
              <a:t>within 24 hours from time of arrival.</a:t>
            </a:r>
            <a:endParaRPr/>
          </a:p>
          <a:p>
            <a:pPr indent="-306070" lvl="0" marL="457200" rtl="0" algn="just">
              <a:lnSpc>
                <a:spcPct val="90000"/>
              </a:lnSpc>
              <a:spcBef>
                <a:spcPts val="1200"/>
              </a:spcBef>
              <a:spcAft>
                <a:spcPts val="0"/>
              </a:spcAft>
              <a:buClr>
                <a:srgbClr val="9E3611"/>
              </a:buClr>
              <a:buSzPts val="2380"/>
              <a:buFont typeface="Arial"/>
              <a:buNone/>
            </a:pPr>
            <a:r>
              <a:t/>
            </a:r>
            <a:endParaRPr sz="2800"/>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166" name="Google Shape;166;p17"/>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167" name="Google Shape;167;p17"/>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68" name="Google Shape;168;p17"/>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169" name="Google Shape;169;p17"/>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170" name="Google Shape;170;p17"/>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171" name="Google Shape;171;p17"/>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172" name="Google Shape;172;p17"/>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173" name="Google Shape;173;p17"/>
          <p:cNvSpPr/>
          <p:nvPr/>
        </p:nvSpPr>
        <p:spPr>
          <a:xfrm>
            <a:off x="4006847"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174" name="Google Shape;174;p17"/>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175" name="Google Shape;175;p17"/>
          <p:cNvSpPr txBox="1"/>
          <p:nvPr/>
        </p:nvSpPr>
        <p:spPr>
          <a:xfrm>
            <a:off x="6669849" y="5556967"/>
            <a:ext cx="479564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Rockwell"/>
                <a:ea typeface="Rockwell"/>
                <a:cs typeface="Rockwell"/>
                <a:sym typeface="Rockwell"/>
              </a:rPr>
              <a:t>Graphical definition of O.d.C from – NHS (National Institution for health research </a:t>
            </a:r>
            <a:endParaRPr i="1" sz="1800">
              <a:solidFill>
                <a:schemeClr val="dk1"/>
              </a:solidFill>
              <a:latin typeface="Rockwell"/>
              <a:ea typeface="Rockwell"/>
              <a:cs typeface="Rockwell"/>
              <a:sym typeface="Rockwell"/>
            </a:endParaRPr>
          </a:p>
        </p:txBody>
      </p:sp>
      <p:pic>
        <p:nvPicPr>
          <p:cNvPr descr="Diagram&#10;&#10;Description automatically generated" id="176" name="Google Shape;176;p17"/>
          <p:cNvPicPr preferRelativeResize="0"/>
          <p:nvPr/>
        </p:nvPicPr>
        <p:blipFill rotWithShape="1">
          <a:blip r:embed="rId5">
            <a:alphaModFix/>
          </a:blip>
          <a:srcRect b="0" l="0" r="0" t="0"/>
          <a:stretch/>
        </p:blipFill>
        <p:spPr>
          <a:xfrm>
            <a:off x="6420398" y="1815341"/>
            <a:ext cx="5102268" cy="354329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8"/>
          <p:cNvSpPr txBox="1"/>
          <p:nvPr>
            <p:ph type="title"/>
          </p:nvPr>
        </p:nvSpPr>
        <p:spPr>
          <a:xfrm>
            <a:off x="604350" y="892875"/>
            <a:ext cx="6684900" cy="9849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00000"/>
              <a:buFont typeface="Rockwell"/>
              <a:buNone/>
            </a:pPr>
            <a:r>
              <a:rPr lang="en-US" sz="3600">
                <a:latin typeface="Rockwell"/>
                <a:ea typeface="Rockwell"/>
                <a:cs typeface="Rockwell"/>
                <a:sym typeface="Rockwell"/>
              </a:rPr>
              <a:t>ASTATERIA MARTINI CASE STUDY</a:t>
            </a:r>
            <a:endParaRPr/>
          </a:p>
        </p:txBody>
      </p:sp>
      <p:sp>
        <p:nvSpPr>
          <p:cNvPr id="182" name="Google Shape;182;p18"/>
          <p:cNvSpPr txBox="1"/>
          <p:nvPr>
            <p:ph idx="1" type="body"/>
          </p:nvPr>
        </p:nvSpPr>
        <p:spPr>
          <a:xfrm>
            <a:off x="1066254" y="1874262"/>
            <a:ext cx="5225275" cy="4191548"/>
          </a:xfrm>
          <a:prstGeom prst="rect">
            <a:avLst/>
          </a:prstGeom>
          <a:noFill/>
          <a:ln>
            <a:noFill/>
          </a:ln>
        </p:spPr>
        <p:txBody>
          <a:bodyPr anchorCtr="0" anchor="t" bIns="45700" lIns="91425" spcFirstLastPara="1" rIns="91425" wrap="square" tIns="45700">
            <a:noAutofit/>
          </a:bodyPr>
          <a:lstStyle/>
          <a:p>
            <a:pPr indent="-342900" lvl="0" marL="342900" rtl="0" algn="just">
              <a:lnSpc>
                <a:spcPct val="90000"/>
              </a:lnSpc>
              <a:spcBef>
                <a:spcPts val="0"/>
              </a:spcBef>
              <a:spcAft>
                <a:spcPts val="0"/>
              </a:spcAft>
              <a:buClr>
                <a:srgbClr val="9E3611"/>
              </a:buClr>
              <a:buSzPts val="1700"/>
              <a:buFont typeface="Arial"/>
              <a:buChar char="•"/>
            </a:pPr>
            <a:r>
              <a:rPr lang="en-US"/>
              <a:t>Building was designed in 1920 by an engineer Carlo Sgarbi and has an airy park behind the building. </a:t>
            </a:r>
            <a:endParaRPr/>
          </a:p>
          <a:p>
            <a:pPr indent="-342900" lvl="0" marL="342900" rtl="0" algn="just">
              <a:lnSpc>
                <a:spcPct val="90000"/>
              </a:lnSpc>
              <a:spcBef>
                <a:spcPts val="1200"/>
              </a:spcBef>
              <a:spcAft>
                <a:spcPts val="0"/>
              </a:spcAft>
              <a:buClr>
                <a:srgbClr val="9E3611"/>
              </a:buClr>
              <a:buSzPts val="1700"/>
              <a:buFont typeface="Arial"/>
              <a:buChar char="•"/>
            </a:pPr>
            <a:r>
              <a:rPr lang="en-US"/>
              <a:t>Building has 3 floors above the ground and 1 underground floor and last floor was used for dormitory in 1923 when building was used as hospital. </a:t>
            </a:r>
            <a:endParaRPr/>
          </a:p>
          <a:p>
            <a:pPr indent="-342900" lvl="0" marL="342900" rtl="0" algn="just">
              <a:lnSpc>
                <a:spcPct val="90000"/>
              </a:lnSpc>
              <a:spcBef>
                <a:spcPts val="1200"/>
              </a:spcBef>
              <a:spcAft>
                <a:spcPts val="0"/>
              </a:spcAft>
              <a:buClr>
                <a:srgbClr val="9E3611"/>
              </a:buClr>
              <a:buSzPts val="1700"/>
              <a:buFont typeface="Arial"/>
              <a:buChar char="•"/>
            </a:pPr>
            <a:r>
              <a:rPr lang="en-US"/>
              <a:t>Building was hit during air raid in 1943. Which damaged the roof wall, windows and façade and refurbishment work was carried in 1944.</a:t>
            </a:r>
            <a:endParaRPr/>
          </a:p>
          <a:p>
            <a:pPr indent="-342900" lvl="0" marL="342900" rtl="0" algn="just">
              <a:lnSpc>
                <a:spcPct val="90000"/>
              </a:lnSpc>
              <a:spcBef>
                <a:spcPts val="1200"/>
              </a:spcBef>
              <a:spcAft>
                <a:spcPts val="0"/>
              </a:spcAft>
              <a:buClr>
                <a:srgbClr val="9E3611"/>
              </a:buClr>
              <a:buSzPts val="1700"/>
              <a:buFont typeface="Arial"/>
              <a:buChar char="•"/>
            </a:pPr>
            <a:r>
              <a:rPr lang="en-US"/>
              <a:t>The hospital was closed in 1997 and building is out of use since 2003. </a:t>
            </a:r>
            <a:endParaRPr/>
          </a:p>
          <a:p>
            <a:pPr indent="-306070" lvl="0" marL="457200" rtl="0" algn="just">
              <a:lnSpc>
                <a:spcPct val="90000"/>
              </a:lnSpc>
              <a:spcBef>
                <a:spcPts val="1200"/>
              </a:spcBef>
              <a:spcAft>
                <a:spcPts val="0"/>
              </a:spcAft>
              <a:buClr>
                <a:srgbClr val="9E3611"/>
              </a:buClr>
              <a:buSzPts val="2380"/>
              <a:buFont typeface="Arial"/>
              <a:buNone/>
            </a:pPr>
            <a:r>
              <a:t/>
            </a:r>
            <a:endParaRPr sz="2800"/>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183" name="Google Shape;183;p18"/>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184" name="Google Shape;184;p18"/>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185" name="Google Shape;185;p18"/>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186" name="Google Shape;186;p18"/>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187" name="Google Shape;187;p18"/>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188" name="Google Shape;188;p18"/>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189" name="Google Shape;189;p18"/>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190" name="Google Shape;190;p18"/>
          <p:cNvSpPr/>
          <p:nvPr/>
        </p:nvSpPr>
        <p:spPr>
          <a:xfrm>
            <a:off x="4006847"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191" name="Google Shape;191;p18"/>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sp>
        <p:nvSpPr>
          <p:cNvPr id="192" name="Google Shape;192;p18"/>
          <p:cNvSpPr txBox="1"/>
          <p:nvPr/>
        </p:nvSpPr>
        <p:spPr>
          <a:xfrm>
            <a:off x="6714673" y="5825908"/>
            <a:ext cx="479564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Rockwell"/>
                <a:ea typeface="Rockwell"/>
                <a:cs typeface="Rockwell"/>
                <a:sym typeface="Rockwell"/>
              </a:rPr>
              <a:t>Astanteria martini visit, Via Francesco Cigna 74, Torino</a:t>
            </a:r>
            <a:endParaRPr/>
          </a:p>
        </p:txBody>
      </p:sp>
      <p:pic>
        <p:nvPicPr>
          <p:cNvPr id="193" name="Google Shape;193;p18"/>
          <p:cNvPicPr preferRelativeResize="0"/>
          <p:nvPr/>
        </p:nvPicPr>
        <p:blipFill rotWithShape="1">
          <a:blip r:embed="rId5">
            <a:alphaModFix/>
          </a:blip>
          <a:srcRect b="0" l="0" r="0" t="0"/>
          <a:stretch/>
        </p:blipFill>
        <p:spPr>
          <a:xfrm>
            <a:off x="7482186" y="3294255"/>
            <a:ext cx="3782722" cy="2479455"/>
          </a:xfrm>
          <a:prstGeom prst="rect">
            <a:avLst/>
          </a:prstGeom>
          <a:noFill/>
          <a:ln>
            <a:noFill/>
          </a:ln>
        </p:spPr>
      </p:pic>
      <p:pic>
        <p:nvPicPr>
          <p:cNvPr id="194" name="Google Shape;194;p18"/>
          <p:cNvPicPr preferRelativeResize="0"/>
          <p:nvPr/>
        </p:nvPicPr>
        <p:blipFill rotWithShape="1">
          <a:blip r:embed="rId6">
            <a:alphaModFix/>
          </a:blip>
          <a:srcRect b="0" l="0" r="0" t="0"/>
          <a:stretch/>
        </p:blipFill>
        <p:spPr>
          <a:xfrm>
            <a:off x="7391399" y="529547"/>
            <a:ext cx="3863789" cy="2481354"/>
          </a:xfrm>
          <a:prstGeom prst="rect">
            <a:avLst/>
          </a:prstGeom>
          <a:noFill/>
          <a:ln>
            <a:noFill/>
          </a:ln>
        </p:spPr>
      </p:pic>
      <p:sp>
        <p:nvSpPr>
          <p:cNvPr id="195" name="Google Shape;195;p18"/>
          <p:cNvSpPr txBox="1"/>
          <p:nvPr/>
        </p:nvSpPr>
        <p:spPr>
          <a:xfrm>
            <a:off x="6920754" y="2965076"/>
            <a:ext cx="4805081"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Rockwell"/>
                <a:ea typeface="Rockwell"/>
                <a:cs typeface="Rockwell"/>
                <a:sym typeface="Rockwell"/>
              </a:rPr>
              <a:t>Astanteria martini Via Francesco Cigna 74, Torino, google maps</a:t>
            </a:r>
            <a:endParaRPr sz="1200">
              <a:solidFill>
                <a:schemeClr val="dk1"/>
              </a:solidFill>
              <a:latin typeface="Rockwell"/>
              <a:ea typeface="Rockwell"/>
              <a:cs typeface="Rockwell"/>
              <a:sym typeface="Rockwe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9"/>
          <p:cNvSpPr txBox="1"/>
          <p:nvPr>
            <p:ph type="title"/>
          </p:nvPr>
        </p:nvSpPr>
        <p:spPr>
          <a:xfrm>
            <a:off x="604350" y="889450"/>
            <a:ext cx="10524000" cy="1144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sz="4500">
                <a:latin typeface="Rockwell"/>
                <a:ea typeface="Rockwell"/>
                <a:cs typeface="Rockwell"/>
                <a:sym typeface="Rockwell"/>
              </a:rPr>
              <a:t>BUILDING INFORMATION MODELLING </a:t>
            </a:r>
            <a:endParaRPr sz="4500">
              <a:latin typeface="Rockwell"/>
              <a:ea typeface="Rockwell"/>
              <a:cs typeface="Rockwell"/>
              <a:sym typeface="Rockwell"/>
            </a:endParaRPr>
          </a:p>
        </p:txBody>
      </p:sp>
      <p:sp>
        <p:nvSpPr>
          <p:cNvPr id="201" name="Google Shape;201;p19"/>
          <p:cNvSpPr txBox="1"/>
          <p:nvPr>
            <p:ph idx="1" type="body"/>
          </p:nvPr>
        </p:nvSpPr>
        <p:spPr>
          <a:xfrm>
            <a:off x="1066254" y="1915451"/>
            <a:ext cx="4252180" cy="3991609"/>
          </a:xfrm>
          <a:prstGeom prst="rect">
            <a:avLst/>
          </a:prstGeom>
          <a:noFill/>
          <a:ln>
            <a:noFill/>
          </a:ln>
        </p:spPr>
        <p:txBody>
          <a:bodyPr anchorCtr="0" anchor="t" bIns="45700" lIns="91425" spcFirstLastPara="1" rIns="91425" wrap="square" tIns="45700">
            <a:noAutofit/>
          </a:bodyPr>
          <a:lstStyle/>
          <a:p>
            <a:pPr indent="-342900" lvl="0" marL="342900" rtl="0" algn="just">
              <a:lnSpc>
                <a:spcPct val="90000"/>
              </a:lnSpc>
              <a:spcBef>
                <a:spcPts val="0"/>
              </a:spcBef>
              <a:spcAft>
                <a:spcPts val="0"/>
              </a:spcAft>
              <a:buSzPts val="1700"/>
              <a:buChar char="▪"/>
            </a:pPr>
            <a:r>
              <a:rPr lang="en-US"/>
              <a:t>BIM is methodology.</a:t>
            </a:r>
            <a:endParaRPr/>
          </a:p>
          <a:p>
            <a:pPr indent="-342900" lvl="0" marL="342900" rtl="0" algn="just">
              <a:lnSpc>
                <a:spcPct val="90000"/>
              </a:lnSpc>
              <a:spcBef>
                <a:spcPts val="1200"/>
              </a:spcBef>
              <a:spcAft>
                <a:spcPts val="0"/>
              </a:spcAft>
              <a:buClr>
                <a:srgbClr val="9E3611"/>
              </a:buClr>
              <a:buSzPts val="1700"/>
              <a:buChar char="▪"/>
            </a:pPr>
            <a:r>
              <a:rPr lang="en-US"/>
              <a:t>Digitalized building design process from planning until demolition/rehabilitation.</a:t>
            </a:r>
            <a:endParaRPr/>
          </a:p>
          <a:p>
            <a:pPr indent="-342900" lvl="0" marL="342900" rtl="0" algn="just">
              <a:lnSpc>
                <a:spcPct val="90000"/>
              </a:lnSpc>
              <a:spcBef>
                <a:spcPts val="1200"/>
              </a:spcBef>
              <a:spcAft>
                <a:spcPts val="0"/>
              </a:spcAft>
              <a:buClr>
                <a:srgbClr val="9E3611"/>
              </a:buClr>
              <a:buSzPts val="1700"/>
              <a:buChar char="▪"/>
            </a:pPr>
            <a:r>
              <a:rPr lang="en-US"/>
              <a:t>Each process can be individually designed and are combined, or a single model is created and distributed among stakeholder for respective design.</a:t>
            </a:r>
            <a:endParaRPr/>
          </a:p>
          <a:p>
            <a:pPr indent="-342900" lvl="0" marL="342900" rtl="0" algn="just">
              <a:lnSpc>
                <a:spcPct val="90000"/>
              </a:lnSpc>
              <a:spcBef>
                <a:spcPts val="1200"/>
              </a:spcBef>
              <a:spcAft>
                <a:spcPts val="0"/>
              </a:spcAft>
              <a:buClr>
                <a:srgbClr val="9E3611"/>
              </a:buClr>
              <a:buSzPts val="1700"/>
              <a:buChar char="▪"/>
            </a:pPr>
            <a:r>
              <a:rPr lang="en-US"/>
              <a:t>LOD defines the quality of BIM process used</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202" name="Google Shape;202;p19"/>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03" name="Google Shape;203;p19"/>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04" name="Google Shape;204;p19"/>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05" name="Google Shape;205;p19"/>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06" name="Google Shape;206;p19"/>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07" name="Google Shape;207;p19"/>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08" name="Google Shape;208;p19"/>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09" name="Google Shape;209;p19"/>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10" name="Google Shape;210;p19"/>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descr="Diagram&#10;&#10;Description automatically generated" id="211" name="Google Shape;211;p19"/>
          <p:cNvPicPr preferRelativeResize="0"/>
          <p:nvPr/>
        </p:nvPicPr>
        <p:blipFill rotWithShape="1">
          <a:blip r:embed="rId5">
            <a:alphaModFix/>
          </a:blip>
          <a:srcRect b="0" l="0" r="0" t="0"/>
          <a:stretch/>
        </p:blipFill>
        <p:spPr>
          <a:xfrm>
            <a:off x="5557837" y="4739564"/>
            <a:ext cx="3497263" cy="1093622"/>
          </a:xfrm>
          <a:prstGeom prst="rect">
            <a:avLst/>
          </a:prstGeom>
          <a:noFill/>
          <a:ln>
            <a:noFill/>
          </a:ln>
        </p:spPr>
      </p:pic>
      <p:sp>
        <p:nvSpPr>
          <p:cNvPr id="212" name="Google Shape;212;p19"/>
          <p:cNvSpPr txBox="1"/>
          <p:nvPr/>
        </p:nvSpPr>
        <p:spPr>
          <a:xfrm>
            <a:off x="5717349" y="5834779"/>
            <a:ext cx="479564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Rockwell"/>
                <a:ea typeface="Rockwell"/>
                <a:cs typeface="Rockwell"/>
                <a:sym typeface="Rockwell"/>
              </a:rPr>
              <a:t>Level of Development in BIM -(Mekawy &amp; Petzold, 2018, Figure 2)</a:t>
            </a:r>
            <a:endParaRPr i="1" sz="1800">
              <a:solidFill>
                <a:schemeClr val="dk1"/>
              </a:solidFill>
              <a:latin typeface="Rockwell"/>
              <a:ea typeface="Rockwell"/>
              <a:cs typeface="Rockwell"/>
              <a:sym typeface="Rockwell"/>
            </a:endParaRPr>
          </a:p>
        </p:txBody>
      </p:sp>
      <p:pic>
        <p:nvPicPr>
          <p:cNvPr descr="Diagram&#10;&#10;Description automatically generated" id="213" name="Google Shape;213;p19"/>
          <p:cNvPicPr preferRelativeResize="0"/>
          <p:nvPr/>
        </p:nvPicPr>
        <p:blipFill rotWithShape="1">
          <a:blip r:embed="rId6">
            <a:alphaModFix/>
          </a:blip>
          <a:srcRect b="0" l="0" r="0" t="0"/>
          <a:stretch/>
        </p:blipFill>
        <p:spPr>
          <a:xfrm>
            <a:off x="5383212" y="1964397"/>
            <a:ext cx="6061075" cy="269108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0"/>
          <p:cNvSpPr txBox="1"/>
          <p:nvPr>
            <p:ph type="title"/>
          </p:nvPr>
        </p:nvSpPr>
        <p:spPr>
          <a:xfrm>
            <a:off x="604350" y="889450"/>
            <a:ext cx="10523700" cy="1144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sz="4500">
                <a:latin typeface="Rockwell"/>
                <a:ea typeface="Rockwell"/>
                <a:cs typeface="Rockwell"/>
                <a:sym typeface="Rockwell"/>
              </a:rPr>
              <a:t>BUILDING INFORMATION MODELLING </a:t>
            </a:r>
            <a:endParaRPr sz="4500">
              <a:latin typeface="Rockwell"/>
              <a:ea typeface="Rockwell"/>
              <a:cs typeface="Rockwell"/>
              <a:sym typeface="Rockwell"/>
            </a:endParaRPr>
          </a:p>
        </p:txBody>
      </p:sp>
      <p:sp>
        <p:nvSpPr>
          <p:cNvPr id="219" name="Google Shape;219;p20"/>
          <p:cNvSpPr txBox="1"/>
          <p:nvPr>
            <p:ph idx="1" type="body"/>
          </p:nvPr>
        </p:nvSpPr>
        <p:spPr>
          <a:xfrm>
            <a:off x="1066254" y="1915451"/>
            <a:ext cx="10054492" cy="3642359"/>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220" name="Google Shape;220;p20"/>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21" name="Google Shape;221;p20"/>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22" name="Google Shape;222;p20"/>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23" name="Google Shape;223;p20"/>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24" name="Google Shape;224;p20"/>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25" name="Google Shape;225;p20"/>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26" name="Google Shape;226;p20"/>
          <p:cNvSpPr/>
          <p:nvPr/>
        </p:nvSpPr>
        <p:spPr>
          <a:xfrm>
            <a:off x="5716056" y="6163581"/>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27" name="Google Shape;227;p20"/>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28" name="Google Shape;228;p20"/>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descr="Diagram&#10;&#10;Description automatically generated" id="229" name="Google Shape;229;p20"/>
          <p:cNvPicPr preferRelativeResize="0"/>
          <p:nvPr/>
        </p:nvPicPr>
        <p:blipFill rotWithShape="1">
          <a:blip r:embed="rId5">
            <a:alphaModFix/>
          </a:blip>
          <a:srcRect b="0" l="0" r="0" t="0"/>
          <a:stretch/>
        </p:blipFill>
        <p:spPr>
          <a:xfrm>
            <a:off x="1065212" y="2111818"/>
            <a:ext cx="4886324" cy="3094738"/>
          </a:xfrm>
          <a:prstGeom prst="rect">
            <a:avLst/>
          </a:prstGeom>
          <a:noFill/>
          <a:ln>
            <a:noFill/>
          </a:ln>
        </p:spPr>
      </p:pic>
      <p:sp>
        <p:nvSpPr>
          <p:cNvPr id="230" name="Google Shape;230;p20"/>
          <p:cNvSpPr txBox="1"/>
          <p:nvPr/>
        </p:nvSpPr>
        <p:spPr>
          <a:xfrm>
            <a:off x="1065212" y="5216525"/>
            <a:ext cx="4330700"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100">
                <a:solidFill>
                  <a:schemeClr val="dk1"/>
                </a:solidFill>
                <a:latin typeface="Rockwell"/>
                <a:ea typeface="Rockwell"/>
                <a:cs typeface="Rockwell"/>
                <a:sym typeface="Rockwell"/>
              </a:rPr>
              <a:t>BIM dimensions, (Kontothanasis et al., 2019, Figure 1)</a:t>
            </a:r>
            <a:endParaRPr/>
          </a:p>
        </p:txBody>
      </p:sp>
      <p:pic>
        <p:nvPicPr>
          <p:cNvPr descr="Diagram&#10;&#10;Description automatically generated" id="231" name="Google Shape;231;p20"/>
          <p:cNvPicPr preferRelativeResize="0"/>
          <p:nvPr/>
        </p:nvPicPr>
        <p:blipFill rotWithShape="1">
          <a:blip r:embed="rId6">
            <a:alphaModFix/>
          </a:blip>
          <a:srcRect b="0" l="0" r="0" t="0"/>
          <a:stretch/>
        </p:blipFill>
        <p:spPr>
          <a:xfrm>
            <a:off x="6010275" y="2219315"/>
            <a:ext cx="5180012" cy="30384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1"/>
          <p:cNvSpPr txBox="1"/>
          <p:nvPr>
            <p:ph type="title"/>
          </p:nvPr>
        </p:nvSpPr>
        <p:spPr>
          <a:xfrm>
            <a:off x="1064246" y="889444"/>
            <a:ext cx="10064002" cy="11443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sz="3200">
                <a:latin typeface="Rockwell"/>
                <a:ea typeface="Rockwell"/>
                <a:cs typeface="Rockwell"/>
                <a:sym typeface="Rockwell"/>
              </a:rPr>
              <a:t>BIM METHODOLOGY FOR VIRTUAL REALITY</a:t>
            </a:r>
            <a:endParaRPr sz="3200">
              <a:latin typeface="Rockwell"/>
              <a:ea typeface="Rockwell"/>
              <a:cs typeface="Rockwell"/>
              <a:sym typeface="Rockwell"/>
            </a:endParaRPr>
          </a:p>
        </p:txBody>
      </p:sp>
      <p:sp>
        <p:nvSpPr>
          <p:cNvPr id="237" name="Google Shape;237;p21"/>
          <p:cNvSpPr txBox="1"/>
          <p:nvPr>
            <p:ph idx="1" type="body"/>
          </p:nvPr>
        </p:nvSpPr>
        <p:spPr>
          <a:xfrm>
            <a:off x="1066254" y="1915451"/>
            <a:ext cx="10054492" cy="2039918"/>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0"/>
              </a:spcBef>
              <a:spcAft>
                <a:spcPts val="0"/>
              </a:spcAft>
              <a:buSzPts val="1700"/>
              <a:buNone/>
            </a:pPr>
            <a:r>
              <a:t/>
            </a:r>
            <a:endParaRPr/>
          </a:p>
          <a:p>
            <a:pPr indent="-234950" lvl="0" marL="342900" rtl="0" algn="just">
              <a:lnSpc>
                <a:spcPct val="90000"/>
              </a:lnSpc>
              <a:spcBef>
                <a:spcPts val="1200"/>
              </a:spcBef>
              <a:spcAft>
                <a:spcPts val="0"/>
              </a:spcAft>
              <a:buClr>
                <a:srgbClr val="9E3611"/>
              </a:buClr>
              <a:buSzPts val="1700"/>
              <a:buNone/>
            </a:pPr>
            <a:r>
              <a:t/>
            </a:r>
            <a:endParaRPr/>
          </a:p>
          <a:p>
            <a:pPr indent="-234950" lvl="0" marL="342900" rtl="0" algn="just">
              <a:lnSpc>
                <a:spcPct val="90000"/>
              </a:lnSpc>
              <a:spcBef>
                <a:spcPts val="1200"/>
              </a:spcBef>
              <a:spcAft>
                <a:spcPts val="0"/>
              </a:spcAft>
              <a:buClr>
                <a:srgbClr val="9E3611"/>
              </a:buClr>
              <a:buSzPts val="1700"/>
              <a:buFont typeface="Arial"/>
              <a:buNone/>
            </a:pPr>
            <a:r>
              <a:t/>
            </a:r>
            <a:endParaRPr/>
          </a:p>
        </p:txBody>
      </p:sp>
      <p:pic>
        <p:nvPicPr>
          <p:cNvPr descr="A picture containing text&#10;&#10;Description automatically generated" id="238" name="Google Shape;238;p21"/>
          <p:cNvPicPr preferRelativeResize="0"/>
          <p:nvPr/>
        </p:nvPicPr>
        <p:blipFill rotWithShape="1">
          <a:blip r:embed="rId3">
            <a:alphaModFix/>
          </a:blip>
          <a:srcRect b="0" l="0" r="0" t="0"/>
          <a:stretch/>
        </p:blipFill>
        <p:spPr>
          <a:xfrm>
            <a:off x="42378" y="67653"/>
            <a:ext cx="1444676" cy="632922"/>
          </a:xfrm>
          <a:prstGeom prst="rect">
            <a:avLst/>
          </a:prstGeom>
          <a:noFill/>
          <a:ln>
            <a:noFill/>
          </a:ln>
        </p:spPr>
      </p:pic>
      <p:pic>
        <p:nvPicPr>
          <p:cNvPr descr="A picture containing text, sign, outdoor&#10;&#10;Description automatically generated" id="239" name="Google Shape;239;p21"/>
          <p:cNvPicPr preferRelativeResize="0"/>
          <p:nvPr/>
        </p:nvPicPr>
        <p:blipFill rotWithShape="1">
          <a:blip r:embed="rId4">
            <a:alphaModFix/>
          </a:blip>
          <a:srcRect b="0" l="0" r="0" t="0"/>
          <a:stretch/>
        </p:blipFill>
        <p:spPr>
          <a:xfrm>
            <a:off x="11264900" y="53677"/>
            <a:ext cx="862012" cy="630833"/>
          </a:xfrm>
          <a:prstGeom prst="rect">
            <a:avLst/>
          </a:prstGeom>
          <a:noFill/>
          <a:ln>
            <a:noFill/>
          </a:ln>
        </p:spPr>
      </p:pic>
      <p:sp>
        <p:nvSpPr>
          <p:cNvPr id="240" name="Google Shape;240;p21"/>
          <p:cNvSpPr txBox="1"/>
          <p:nvPr/>
        </p:nvSpPr>
        <p:spPr>
          <a:xfrm rot="5400000">
            <a:off x="-2640664" y="3659842"/>
            <a:ext cx="5903258" cy="369332"/>
          </a:xfrm>
          <a:prstGeom prst="rect">
            <a:avLst/>
          </a:prstGeom>
          <a:solidFill>
            <a:srgbClr val="0F2AD9"/>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Rockwell"/>
                <a:ea typeface="Rockwell"/>
                <a:cs typeface="Rockwell"/>
                <a:sym typeface="Rockwell"/>
              </a:rPr>
              <a:t>Drawing </a:t>
            </a:r>
            <a:r>
              <a:rPr lang="en-US" sz="1800">
                <a:solidFill>
                  <a:srgbClr val="FF0000"/>
                </a:solidFill>
                <a:latin typeface="Rockwell"/>
                <a:ea typeface="Rockwell"/>
                <a:cs typeface="Rockwell"/>
                <a:sym typeface="Rockwell"/>
              </a:rPr>
              <a:t>to</a:t>
            </a:r>
            <a:r>
              <a:rPr lang="en-US" sz="1800">
                <a:solidFill>
                  <a:schemeClr val="lt1"/>
                </a:solidFill>
                <a:latin typeface="Rockwell"/>
                <a:ea typeface="Rockwell"/>
                <a:cs typeface="Rockwell"/>
                <a:sym typeface="Rockwell"/>
              </a:rPr>
              <a:t> The Future </a:t>
            </a:r>
            <a:endParaRPr/>
          </a:p>
        </p:txBody>
      </p:sp>
      <p:sp>
        <p:nvSpPr>
          <p:cNvPr id="241" name="Google Shape;241;p21"/>
          <p:cNvSpPr/>
          <p:nvPr/>
        </p:nvSpPr>
        <p:spPr>
          <a:xfrm>
            <a:off x="604350" y="6162112"/>
            <a:ext cx="1999492"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1</a:t>
            </a:r>
            <a:endParaRPr/>
          </a:p>
        </p:txBody>
      </p:sp>
      <p:sp>
        <p:nvSpPr>
          <p:cNvPr id="242" name="Google Shape;242;p21"/>
          <p:cNvSpPr/>
          <p:nvPr/>
        </p:nvSpPr>
        <p:spPr>
          <a:xfrm>
            <a:off x="9111983"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6</a:t>
            </a:r>
            <a:endParaRPr/>
          </a:p>
        </p:txBody>
      </p:sp>
      <p:sp>
        <p:nvSpPr>
          <p:cNvPr id="243" name="Google Shape;243;p21"/>
          <p:cNvSpPr/>
          <p:nvPr/>
        </p:nvSpPr>
        <p:spPr>
          <a:xfrm>
            <a:off x="7414681" y="6158289"/>
            <a:ext cx="2004785" cy="634242"/>
          </a:xfrm>
          <a:prstGeom prst="chevron">
            <a:avLst>
              <a:gd fmla="val 50000" name="adj"/>
            </a:avLst>
          </a:prstGeom>
          <a:solidFill>
            <a:srgbClr val="DF695B"/>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5</a:t>
            </a:r>
            <a:endParaRPr sz="1800">
              <a:solidFill>
                <a:schemeClr val="lt1"/>
              </a:solidFill>
              <a:latin typeface="Rockwell"/>
              <a:ea typeface="Rockwell"/>
              <a:cs typeface="Rockwell"/>
              <a:sym typeface="Rockwell"/>
            </a:endParaRPr>
          </a:p>
        </p:txBody>
      </p:sp>
      <p:sp>
        <p:nvSpPr>
          <p:cNvPr id="244" name="Google Shape;244;p21"/>
          <p:cNvSpPr/>
          <p:nvPr/>
        </p:nvSpPr>
        <p:spPr>
          <a:xfrm>
            <a:off x="5716056"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4</a:t>
            </a:r>
            <a:endParaRPr sz="1800">
              <a:solidFill>
                <a:schemeClr val="dk1"/>
              </a:solidFill>
              <a:latin typeface="Rockwell"/>
              <a:ea typeface="Rockwell"/>
              <a:cs typeface="Rockwell"/>
              <a:sym typeface="Rockwell"/>
            </a:endParaRPr>
          </a:p>
        </p:txBody>
      </p:sp>
      <p:sp>
        <p:nvSpPr>
          <p:cNvPr id="245" name="Google Shape;245;p21"/>
          <p:cNvSpPr/>
          <p:nvPr/>
        </p:nvSpPr>
        <p:spPr>
          <a:xfrm>
            <a:off x="4006847"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3</a:t>
            </a:r>
            <a:endParaRPr sz="1800">
              <a:solidFill>
                <a:schemeClr val="lt1"/>
              </a:solidFill>
              <a:latin typeface="Rockwell"/>
              <a:ea typeface="Rockwell"/>
              <a:cs typeface="Rockwell"/>
              <a:sym typeface="Rockwell"/>
            </a:endParaRPr>
          </a:p>
        </p:txBody>
      </p:sp>
      <p:sp>
        <p:nvSpPr>
          <p:cNvPr id="246" name="Google Shape;246;p21"/>
          <p:cNvSpPr/>
          <p:nvPr/>
        </p:nvSpPr>
        <p:spPr>
          <a:xfrm>
            <a:off x="2297639" y="6163581"/>
            <a:ext cx="2004785" cy="634242"/>
          </a:xfrm>
          <a:prstGeom prst="chevron">
            <a:avLst>
              <a:gd fmla="val 50000" name="adj"/>
            </a:avLst>
          </a:prstGeom>
          <a:solidFill>
            <a:srgbClr val="FFFF00"/>
          </a:solidFill>
          <a:ln cap="flat" cmpd="sng" w="12700">
            <a:solidFill>
              <a:srgbClr val="9934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Rockwell"/>
                <a:ea typeface="Rockwell"/>
                <a:cs typeface="Rockwell"/>
                <a:sym typeface="Rockwell"/>
              </a:rPr>
              <a:t>Stage 2</a:t>
            </a:r>
            <a:endParaRPr sz="1800">
              <a:solidFill>
                <a:schemeClr val="lt1"/>
              </a:solidFill>
              <a:latin typeface="Rockwell"/>
              <a:ea typeface="Rockwell"/>
              <a:cs typeface="Rockwell"/>
              <a:sym typeface="Rockwell"/>
            </a:endParaRPr>
          </a:p>
        </p:txBody>
      </p:sp>
      <p:pic>
        <p:nvPicPr>
          <p:cNvPr descr="Diagram&#10;&#10;Description automatically generated" id="247" name="Google Shape;247;p21"/>
          <p:cNvPicPr preferRelativeResize="0"/>
          <p:nvPr/>
        </p:nvPicPr>
        <p:blipFill rotWithShape="1">
          <a:blip r:embed="rId5">
            <a:alphaModFix/>
          </a:blip>
          <a:srcRect b="0" l="0" r="0" t="0"/>
          <a:stretch/>
        </p:blipFill>
        <p:spPr>
          <a:xfrm>
            <a:off x="2299855" y="3939537"/>
            <a:ext cx="7530714" cy="1849893"/>
          </a:xfrm>
          <a:prstGeom prst="rect">
            <a:avLst/>
          </a:prstGeom>
          <a:noFill/>
          <a:ln>
            <a:noFill/>
          </a:ln>
        </p:spPr>
      </p:pic>
      <p:sp>
        <p:nvSpPr>
          <p:cNvPr id="248" name="Google Shape;248;p21"/>
          <p:cNvSpPr txBox="1"/>
          <p:nvPr/>
        </p:nvSpPr>
        <p:spPr>
          <a:xfrm>
            <a:off x="1322340" y="2130520"/>
            <a:ext cx="10147683" cy="175432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800">
                <a:solidFill>
                  <a:schemeClr val="dk1"/>
                </a:solidFill>
                <a:latin typeface="Rockwell"/>
                <a:ea typeface="Rockwell"/>
                <a:cs typeface="Rockwell"/>
                <a:sym typeface="Rockwell"/>
              </a:rPr>
              <a:t>Virtual reality is a reality created using computer. VR can be visualized in three methods, and they are non-immersive VR, semi-immersive VR, and Fully immersive VR. </a:t>
            </a:r>
            <a:endParaRPr/>
          </a:p>
          <a:p>
            <a:pPr indent="0" lvl="0" marL="0" marR="0" rtl="0" algn="just">
              <a:spcBef>
                <a:spcPts val="0"/>
              </a:spcBef>
              <a:spcAft>
                <a:spcPts val="0"/>
              </a:spcAft>
              <a:buNone/>
            </a:pPr>
            <a:r>
              <a:t/>
            </a:r>
            <a:endParaRPr sz="1800">
              <a:solidFill>
                <a:schemeClr val="dk1"/>
              </a:solidFill>
              <a:latin typeface="Rockwell"/>
              <a:ea typeface="Rockwell"/>
              <a:cs typeface="Rockwell"/>
              <a:sym typeface="Rockwell"/>
            </a:endParaRPr>
          </a:p>
          <a:p>
            <a:pPr indent="0" lvl="0" marL="0" marR="0" rtl="0" algn="just">
              <a:spcBef>
                <a:spcPts val="0"/>
              </a:spcBef>
              <a:spcAft>
                <a:spcPts val="0"/>
              </a:spcAft>
              <a:buNone/>
            </a:pPr>
            <a:r>
              <a:rPr lang="en-US" sz="1800">
                <a:solidFill>
                  <a:schemeClr val="dk1"/>
                </a:solidFill>
                <a:latin typeface="Rockwell"/>
                <a:ea typeface="Rockwell"/>
                <a:cs typeface="Rockwell"/>
                <a:sym typeface="Rockwell"/>
              </a:rPr>
              <a:t>The model of Astanteria martini was created using Revit as BIM authoring platform. And this model was exported onto Enscape3d which operates as plug-in. The final model is visualized on Oculus rift-S.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ood Type">
  <a:themeElements>
    <a:clrScheme name="Wood Type">
      <a:dk1>
        <a:srgbClr val="000000"/>
      </a:dk1>
      <a:lt1>
        <a:srgbClr val="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