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56" r:id="rId5"/>
    <p:sldId id="265" r:id="rId6"/>
    <p:sldId id="276" r:id="rId7"/>
    <p:sldId id="277" r:id="rId8"/>
    <p:sldId id="279" r:id="rId9"/>
    <p:sldId id="280" r:id="rId10"/>
    <p:sldId id="281" r:id="rId11"/>
    <p:sldId id="283" r:id="rId12"/>
    <p:sldId id="308" r:id="rId13"/>
    <p:sldId id="287" r:id="rId14"/>
    <p:sldId id="286" r:id="rId15"/>
    <p:sldId id="284" r:id="rId16"/>
    <p:sldId id="288" r:id="rId17"/>
    <p:sldId id="290" r:id="rId18"/>
    <p:sldId id="299" r:id="rId19"/>
    <p:sldId id="300" r:id="rId20"/>
    <p:sldId id="295" r:id="rId21"/>
    <p:sldId id="307" r:id="rId22"/>
    <p:sldId id="311" r:id="rId23"/>
    <p:sldId id="285" r:id="rId24"/>
    <p:sldId id="303" r:id="rId25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8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9ED"/>
    <a:srgbClr val="E7F2FC"/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5" autoAdjust="0"/>
    <p:restoredTop sz="94706" autoAdjust="0"/>
  </p:normalViewPr>
  <p:slideViewPr>
    <p:cSldViewPr showGuides="1">
      <p:cViewPr>
        <p:scale>
          <a:sx n="75" d="100"/>
          <a:sy n="75" d="100"/>
        </p:scale>
        <p:origin x="540" y="5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Work\Comau%20Internship\2019&#35770;&#25991;\Chapter3RealMeasurement\C33MultiIdenti\RMS%20Group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/>
              <a:t>RMSD Value for Test Data Set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Test5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'Test Verification'!$G$5:$G$8</c:f>
              <c:numCache>
                <c:formatCode>General</c:formatCode>
                <c:ptCount val="4"/>
                <c:pt idx="0">
                  <c:v>0.167687149069362</c:v>
                </c:pt>
                <c:pt idx="1">
                  <c:v>9.3722286570030094E-2</c:v>
                </c:pt>
                <c:pt idx="2">
                  <c:v>0.113836963860327</c:v>
                </c:pt>
                <c:pt idx="3">
                  <c:v>6.7228475109955901E-2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262-4B9F-B21C-AEE65A25CEA1}"/>
            </c:ext>
          </c:extLst>
        </c:ser>
        <c:ser>
          <c:idx val="1"/>
          <c:order val="1"/>
          <c:tx>
            <c:v>Test10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'Test Verification'!$H$5:$H$8</c:f>
              <c:numCache>
                <c:formatCode>General</c:formatCode>
                <c:ptCount val="4"/>
                <c:pt idx="0">
                  <c:v>9.0449141676118894E-2</c:v>
                </c:pt>
                <c:pt idx="1">
                  <c:v>3.83075222199738E-2</c:v>
                </c:pt>
                <c:pt idx="2">
                  <c:v>4.3065988906143299E-2</c:v>
                </c:pt>
                <c:pt idx="3">
                  <c:v>2.7558784019579299E-2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262-4B9F-B21C-AEE65A25CEA1}"/>
            </c:ext>
          </c:extLst>
        </c:ser>
        <c:ser>
          <c:idx val="2"/>
          <c:order val="2"/>
          <c:tx>
            <c:v>Test11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val>
            <c:numRef>
              <c:f>'Test Verification'!$I$5:$I$8</c:f>
              <c:numCache>
                <c:formatCode>General</c:formatCode>
                <c:ptCount val="4"/>
                <c:pt idx="0">
                  <c:v>5.3713927577862296E-3</c:v>
                </c:pt>
                <c:pt idx="1">
                  <c:v>2.53462286163815E-2</c:v>
                </c:pt>
                <c:pt idx="2">
                  <c:v>7.6735106516902397E-3</c:v>
                </c:pt>
                <c:pt idx="3">
                  <c:v>6.7525148702469997E-3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262-4B9F-B21C-AEE65A25CE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8358400"/>
        <c:axId val="378361024"/>
      </c:lineChart>
      <c:catAx>
        <c:axId val="37835840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78361024"/>
        <c:crosses val="autoZero"/>
        <c:auto val="1"/>
        <c:lblAlgn val="ctr"/>
        <c:lblOffset val="100"/>
        <c:noMultiLvlLbl val="0"/>
      </c:catAx>
      <c:valAx>
        <c:axId val="378361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78358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t>7/14/2019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t>7/14/2019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7/14/2019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6475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7/14/2019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809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7/14/2019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824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7/14/2019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915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>
              <a:defRPr sz="54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7/14/2019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0133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7/14/2019</a:t>
            </a:fld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1370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7/14/2019</a:t>
            </a:fld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0078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7/14/2019</a:t>
            </a:fld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0715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7/14/2019</a:t>
            </a:fld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4153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/>
              <a:t>7/14/2019</a:t>
            </a:fld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0171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960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5213" y="6155267"/>
            <a:ext cx="5653087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E0FA9E5-6744-4841-888F-9E7CC0C2B7EC}" type="datetimeFigureOut">
              <a:rPr lang="en-US" smtClean="0"/>
              <a:pPr/>
              <a:t>7/14/2019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EAE4A8-A6E5-453E-B946-FB774B73F4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05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3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5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slide" Target="slide20.xml"/><Relationship Id="rId4" Type="http://schemas.openxmlformats.org/officeDocument/2006/relationships/slide" Target="slide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1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6829398" cy="2514601"/>
          </a:xfrm>
        </p:spPr>
        <p:txBody>
          <a:bodyPr>
            <a:normAutofit fontScale="90000"/>
          </a:bodyPr>
          <a:lstStyle/>
          <a:p>
            <a:r>
              <a:rPr lang="en-US" altLang="zh-CN" b="0" dirty="0"/>
              <a:t>Identification of </a:t>
            </a:r>
            <a:br>
              <a:rPr lang="en-US" altLang="zh-CN" b="0" dirty="0"/>
            </a:br>
            <a:r>
              <a:rPr lang="en-US" altLang="zh-CN" b="0" dirty="0"/>
              <a:t>a servo-motor model from experimental data</a:t>
            </a:r>
            <a:endParaRPr lang="zh-CN" altLang="zh-C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Yue DANG</a:t>
            </a:r>
          </a:p>
          <a:p>
            <a:r>
              <a:rPr lang="en-US" dirty="0"/>
              <a:t>Guide by Prof. Carlo Novara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931526-E860-4EA5-81A2-0BEE22F68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25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System identification </a:t>
            </a:r>
            <a:br>
              <a:rPr lang="en-US" altLang="zh-CN" sz="3200" dirty="0"/>
            </a:br>
            <a:r>
              <a:rPr lang="en-US" altLang="zh-CN" sz="3200" dirty="0"/>
              <a:t>with single measurement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Single Measurement steps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result of single identified model cross check with itself shows a perfect result.</a:t>
            </a:r>
          </a:p>
          <a:p>
            <a:r>
              <a:rPr lang="en-US" dirty="0"/>
              <a:t>The best self-fitted model may lead to an overfitting, which shows poor performance to the other data set.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F43A35-95BC-48ED-8DF7-2AF43F973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C5F761-F4C4-48B2-B3A7-D4E91B1905A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328" y="760626"/>
            <a:ext cx="2699385" cy="2024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A36FB3-8083-45DB-9760-C144FC3C946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327" y="4809386"/>
            <a:ext cx="2699385" cy="2024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01BEB1-C72D-4A45-A37A-C4E4A9AA036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327" y="2672080"/>
            <a:ext cx="2699385" cy="2024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0163182-2CFF-44BD-A3E9-E9D4108F24D4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7244" y="2680565"/>
            <a:ext cx="2699385" cy="20243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085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Measurement data set choosing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9426" y="1721767"/>
            <a:ext cx="4251960" cy="685801"/>
          </a:xfrm>
        </p:spPr>
        <p:txBody>
          <a:bodyPr/>
          <a:lstStyle/>
          <a:p>
            <a:r>
              <a:rPr lang="en-US" dirty="0"/>
              <a:t>Measurement data sets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1813" y="2460510"/>
            <a:ext cx="4251960" cy="3429000"/>
          </a:xfrm>
        </p:spPr>
        <p:txBody>
          <a:bodyPr>
            <a:normAutofit/>
          </a:bodyPr>
          <a:lstStyle/>
          <a:p>
            <a:r>
              <a:rPr lang="en-US" dirty="0"/>
              <a:t>Limited on measurements</a:t>
            </a:r>
          </a:p>
          <a:p>
            <a:pPr lvl="1"/>
            <a:r>
              <a:rPr lang="en-US" altLang="zh-CN" dirty="0"/>
              <a:t>23 sinusoidal data sets</a:t>
            </a:r>
          </a:p>
          <a:p>
            <a:pPr lvl="1"/>
            <a:r>
              <a:rPr lang="en-US" altLang="zh-CN" dirty="0"/>
              <a:t>15 step data sets</a:t>
            </a:r>
            <a:endParaRPr lang="en-US" dirty="0"/>
          </a:p>
          <a:p>
            <a:r>
              <a:rPr lang="en-US" dirty="0"/>
              <a:t>Data sets segmentation for identification, validation and test</a:t>
            </a:r>
          </a:p>
          <a:p>
            <a:pPr lvl="1"/>
            <a:r>
              <a:rPr lang="en-US" dirty="0"/>
              <a:t>12 data sets used for identification and cross-validation</a:t>
            </a:r>
          </a:p>
          <a:p>
            <a:pPr lvl="1"/>
            <a:r>
              <a:rPr lang="en-US" dirty="0"/>
              <a:t>3 data sets used for testing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B20517B8-D1B9-4D2D-8755-867513B3462E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347879029"/>
              </p:ext>
            </p:extLst>
          </p:nvPr>
        </p:nvGraphicFramePr>
        <p:xfrm>
          <a:off x="897964" y="5457272"/>
          <a:ext cx="4220913" cy="970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1778">
                  <a:extLst>
                    <a:ext uri="{9D8B030D-6E8A-4147-A177-3AD203B41FA5}">
                      <a16:colId xmlns:a16="http://schemas.microsoft.com/office/drawing/2014/main" val="975241898"/>
                    </a:ext>
                  </a:extLst>
                </a:gridCol>
                <a:gridCol w="667827">
                  <a:extLst>
                    <a:ext uri="{9D8B030D-6E8A-4147-A177-3AD203B41FA5}">
                      <a16:colId xmlns:a16="http://schemas.microsoft.com/office/drawing/2014/main" val="2339887215"/>
                    </a:ext>
                  </a:extLst>
                </a:gridCol>
                <a:gridCol w="667827">
                  <a:extLst>
                    <a:ext uri="{9D8B030D-6E8A-4147-A177-3AD203B41FA5}">
                      <a16:colId xmlns:a16="http://schemas.microsoft.com/office/drawing/2014/main" val="3091020607"/>
                    </a:ext>
                  </a:extLst>
                </a:gridCol>
                <a:gridCol w="667827">
                  <a:extLst>
                    <a:ext uri="{9D8B030D-6E8A-4147-A177-3AD203B41FA5}">
                      <a16:colId xmlns:a16="http://schemas.microsoft.com/office/drawing/2014/main" val="944051870"/>
                    </a:ext>
                  </a:extLst>
                </a:gridCol>
                <a:gridCol w="667827">
                  <a:extLst>
                    <a:ext uri="{9D8B030D-6E8A-4147-A177-3AD203B41FA5}">
                      <a16:colId xmlns:a16="http://schemas.microsoft.com/office/drawing/2014/main" val="2381094393"/>
                    </a:ext>
                  </a:extLst>
                </a:gridCol>
                <a:gridCol w="667827">
                  <a:extLst>
                    <a:ext uri="{9D8B030D-6E8A-4147-A177-3AD203B41FA5}">
                      <a16:colId xmlns:a16="http://schemas.microsoft.com/office/drawing/2014/main" val="4117308469"/>
                    </a:ext>
                  </a:extLst>
                </a:gridCol>
              </a:tblGrid>
              <a:tr h="3909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Delay\Ampl.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extLst>
                  <a:ext uri="{0D108BD9-81ED-4DB2-BD59-A6C34878D82A}">
                    <a16:rowId xmlns:a16="http://schemas.microsoft.com/office/drawing/2014/main" val="1617864548"/>
                  </a:ext>
                </a:extLst>
              </a:tr>
              <a:tr h="1904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#1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#2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#3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#4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#5</a:t>
                      </a:r>
                      <a:endParaRPr lang="zh-CN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extLst>
                  <a:ext uri="{0D108BD9-81ED-4DB2-BD59-A6C34878D82A}">
                    <a16:rowId xmlns:a16="http://schemas.microsoft.com/office/drawing/2014/main" val="2741451696"/>
                  </a:ext>
                </a:extLst>
              </a:tr>
              <a:tr h="1904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#6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#7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#8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#9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#10</a:t>
                      </a:r>
                      <a:endParaRPr lang="zh-CN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extLst>
                  <a:ext uri="{0D108BD9-81ED-4DB2-BD59-A6C34878D82A}">
                    <a16:rowId xmlns:a16="http://schemas.microsoft.com/office/drawing/2014/main" val="3216588565"/>
                  </a:ext>
                </a:extLst>
              </a:tr>
              <a:tr h="1983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300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</a:rPr>
                        <a:t>#11</a:t>
                      </a:r>
                      <a:endParaRPr lang="zh-CN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#12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#13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#14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#15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extLst>
                  <a:ext uri="{0D108BD9-81ED-4DB2-BD59-A6C34878D82A}">
                    <a16:rowId xmlns:a16="http://schemas.microsoft.com/office/drawing/2014/main" val="3272775849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06F43A35-95BC-48ED-8DF7-2AF43F973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9EF1BB9-F83D-413A-AD1B-3CCE3B9A4D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372" y="1602872"/>
            <a:ext cx="4488240" cy="514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1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System identification </a:t>
            </a:r>
            <a:br>
              <a:rPr lang="en-US" altLang="zh-CN" sz="3200" dirty="0"/>
            </a:br>
            <a:r>
              <a:rPr lang="en-US" altLang="zh-CN" sz="3200" dirty="0"/>
              <a:t>with Group measurement</a:t>
            </a:r>
            <a:endParaRPr lang="en-US" sz="3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A394D4-AECA-47A5-82D2-61ACE0AD9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56A781F-30FC-4850-957D-C2864CAEEDB0}"/>
              </a:ext>
            </a:extLst>
          </p:cNvPr>
          <p:cNvSpPr txBox="1">
            <a:spLocks/>
          </p:cNvSpPr>
          <p:nvPr/>
        </p:nvSpPr>
        <p:spPr>
          <a:xfrm>
            <a:off x="-30595" y="1813460"/>
            <a:ext cx="4251960" cy="685801"/>
          </a:xfrm>
          <a:prstGeom prst="rect">
            <a:avLst/>
          </a:prstGeom>
        </p:spPr>
        <p:txBody>
          <a:bodyPr/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7724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3444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7160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876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4592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</a:t>
            </a:r>
            <a:r>
              <a:rPr lang="en-US" altLang="zh-CN" dirty="0"/>
              <a:t>roup</a:t>
            </a:r>
            <a:r>
              <a:rPr lang="en-US" dirty="0"/>
              <a:t> Measurement steps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32D0076-2B1B-4733-861C-E3772FFBD7AD}"/>
              </a:ext>
            </a:extLst>
          </p:cNvPr>
          <p:cNvSpPr txBox="1">
            <a:spLocks/>
          </p:cNvSpPr>
          <p:nvPr/>
        </p:nvSpPr>
        <p:spPr>
          <a:xfrm>
            <a:off x="-30595" y="2156360"/>
            <a:ext cx="4036775" cy="342900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7724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3444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7160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876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4592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Group of data sets</a:t>
            </a:r>
          </a:p>
          <a:p>
            <a:r>
              <a:rPr lang="en-US" altLang="zh-CN" dirty="0"/>
              <a:t>Identification of the model:</a:t>
            </a:r>
          </a:p>
          <a:p>
            <a:pPr lvl="1"/>
            <a:r>
              <a:rPr lang="en-US" altLang="zh-CN" dirty="0"/>
              <a:t>Same as the single measurement</a:t>
            </a:r>
          </a:p>
          <a:p>
            <a:r>
              <a:rPr lang="en-US" altLang="zh-CN" dirty="0"/>
              <a:t>Verification of the model:</a:t>
            </a:r>
          </a:p>
          <a:p>
            <a:pPr lvl="1"/>
            <a:r>
              <a:rPr lang="en-US" altLang="zh-CN" dirty="0"/>
              <a:t>Additionally counting the total number of data sets below the RMSD threshold</a:t>
            </a:r>
            <a:endParaRPr lang="zh-CN" altLang="zh-CN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1AB261-6D7A-4C28-AAA9-FAF75D2DA32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32" y="5013176"/>
            <a:ext cx="3026919" cy="1844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D95ED1-8E5A-45D6-B32F-09D4317E3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6992" y="1600200"/>
            <a:ext cx="8531833" cy="49156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1F9635-51EC-420D-B3D4-3471C24374F2}"/>
              </a:ext>
            </a:extLst>
          </p:cNvPr>
          <p:cNvSpPr txBox="1"/>
          <p:nvPr/>
        </p:nvSpPr>
        <p:spPr>
          <a:xfrm>
            <a:off x="1652128" y="6001434"/>
            <a:ext cx="2004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RMSD=0.004</a:t>
            </a:r>
          </a:p>
          <a:p>
            <a:r>
              <a:rPr lang="en-US" sz="1200" dirty="0">
                <a:solidFill>
                  <a:srgbClr val="00B050"/>
                </a:solidFill>
              </a:rPr>
              <a:t>RMSD</a:t>
            </a:r>
            <a:r>
              <a:rPr lang="en-US" altLang="zh-CN" sz="1200" dirty="0">
                <a:solidFill>
                  <a:srgbClr val="00B050"/>
                </a:solidFill>
              </a:rPr>
              <a:t>=0.01</a:t>
            </a:r>
          </a:p>
          <a:p>
            <a:r>
              <a:rPr lang="en-US" sz="1200" dirty="0"/>
              <a:t>RMSD=0.04</a:t>
            </a:r>
          </a:p>
        </p:txBody>
      </p:sp>
    </p:spTree>
    <p:extLst>
      <p:ext uri="{BB962C8B-B14F-4D97-AF65-F5344CB8AC3E}">
        <p14:creationId xmlns:p14="http://schemas.microsoft.com/office/powerpoint/2010/main" val="41695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System identification </a:t>
            </a:r>
            <a:br>
              <a:rPr lang="en-US" altLang="zh-CN" sz="3200" dirty="0"/>
            </a:br>
            <a:r>
              <a:rPr lang="en-US" altLang="zh-CN" sz="3200" dirty="0"/>
              <a:t>with Group measurement</a:t>
            </a:r>
            <a:endParaRPr lang="en-US" sz="3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A394D4-AECA-47A5-82D2-61ACE0AD9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7708364-122A-472B-BDDC-8D62E14817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5404907"/>
              </p:ext>
            </p:extLst>
          </p:nvPr>
        </p:nvGraphicFramePr>
        <p:xfrm>
          <a:off x="1002989" y="409835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7833EF7-51C3-47C6-A07E-F3EACA0E8C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763148"/>
              </p:ext>
            </p:extLst>
          </p:nvPr>
        </p:nvGraphicFramePr>
        <p:xfrm>
          <a:off x="483567" y="3006343"/>
          <a:ext cx="5610845" cy="10687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98477">
                  <a:extLst>
                    <a:ext uri="{9D8B030D-6E8A-4147-A177-3AD203B41FA5}">
                      <a16:colId xmlns:a16="http://schemas.microsoft.com/office/drawing/2014/main" val="1317213626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661094048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946364483"/>
                    </a:ext>
                  </a:extLst>
                </a:gridCol>
                <a:gridCol w="807020">
                  <a:extLst>
                    <a:ext uri="{9D8B030D-6E8A-4147-A177-3AD203B41FA5}">
                      <a16:colId xmlns:a16="http://schemas.microsoft.com/office/drawing/2014/main" val="2552883901"/>
                    </a:ext>
                  </a:extLst>
                </a:gridCol>
                <a:gridCol w="538414">
                  <a:extLst>
                    <a:ext uri="{9D8B030D-6E8A-4147-A177-3AD203B41FA5}">
                      <a16:colId xmlns:a16="http://schemas.microsoft.com/office/drawing/2014/main" val="3059826698"/>
                    </a:ext>
                  </a:extLst>
                </a:gridCol>
                <a:gridCol w="623427">
                  <a:extLst>
                    <a:ext uri="{9D8B030D-6E8A-4147-A177-3AD203B41FA5}">
                      <a16:colId xmlns:a16="http://schemas.microsoft.com/office/drawing/2014/main" val="2282143266"/>
                    </a:ext>
                  </a:extLst>
                </a:gridCol>
                <a:gridCol w="623427">
                  <a:extLst>
                    <a:ext uri="{9D8B030D-6E8A-4147-A177-3AD203B41FA5}">
                      <a16:colId xmlns:a16="http://schemas.microsoft.com/office/drawing/2014/main" val="1053816195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Identification Model\Test Data Set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nb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nk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Step Data Coverage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Test 5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Test 10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Test 11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7220715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6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0.168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0.0904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0.0054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41538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6-8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7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0.094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0.0383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0.0253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15514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6-8-1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8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0.114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0.0431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0.0077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02578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6-8-1-12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8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0.067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0.0276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0.0068</a:t>
                      </a:r>
                      <a:endParaRPr lang="zh-CN" sz="1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7468670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22E49125-7F7D-449C-ABF7-38E719462E83}"/>
              </a:ext>
            </a:extLst>
          </p:cNvPr>
          <p:cNvSpPr/>
          <p:nvPr/>
        </p:nvSpPr>
        <p:spPr>
          <a:xfrm>
            <a:off x="132904" y="1611439"/>
            <a:ext cx="5449784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28600">
              <a:lnSpc>
                <a:spcPct val="90000"/>
              </a:lnSpc>
              <a:spcBef>
                <a:spcPts val="18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</a:pP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the increasing of grouping data sets, the model accuracy is increasing.</a:t>
            </a:r>
          </a:p>
          <a:p>
            <a:pPr marL="274320" lvl="0" indent="-228600">
              <a:lnSpc>
                <a:spcPct val="90000"/>
              </a:lnSpc>
              <a:spcBef>
                <a:spcPts val="18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</a:pP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grouping method is applicable to identify a model to cover more data sets.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6B4AD3-5D41-4C74-B81D-7213FDF3D94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5113" y="2898113"/>
            <a:ext cx="3053952" cy="2837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F6744D4-4A71-4A95-B415-DBB68E374067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414" y="2898113"/>
            <a:ext cx="3053952" cy="2837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CE4414E-8B9B-42A1-B433-9300CF7C9F7C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057" y="2931759"/>
            <a:ext cx="3053952" cy="2837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38062D5-AB3E-49C6-884A-E2CA4D8DD2D5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756" y="3006343"/>
            <a:ext cx="3053952" cy="2837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040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7C6EC-CAB5-413D-8D0D-86F24CE96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System identification </a:t>
            </a:r>
            <a:br>
              <a:rPr lang="en-US" altLang="zh-CN" dirty="0"/>
            </a:br>
            <a:r>
              <a:rPr lang="en-US" altLang="zh-CN" dirty="0"/>
              <a:t>with Group measurement </a:t>
            </a:r>
            <a:br>
              <a:rPr lang="en-US" altLang="zh-CN" dirty="0"/>
            </a:br>
            <a:r>
              <a:rPr lang="en-US" altLang="zh-CN" dirty="0"/>
              <a:t>Combination Model 1</a:t>
            </a:r>
            <a:endParaRPr lang="en-US" dirty="0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6FAD296D-EDF9-437F-BAC5-A6923A34EFB5}"/>
              </a:ext>
            </a:extLst>
          </p:cNvPr>
          <p:cNvSpPr txBox="1">
            <a:spLocks/>
          </p:cNvSpPr>
          <p:nvPr/>
        </p:nvSpPr>
        <p:spPr>
          <a:xfrm>
            <a:off x="333774" y="1600200"/>
            <a:ext cx="5616624" cy="342900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7724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3444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7160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876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4592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As proved in the previous chapter, the same method is applied to identify a step data sets based model: combination model 1 (6-9-1-8)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109CB5B-6F17-4A5D-A24A-CF9F283484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887762"/>
              </p:ext>
            </p:extLst>
          </p:nvPr>
        </p:nvGraphicFramePr>
        <p:xfrm>
          <a:off x="350441" y="2601541"/>
          <a:ext cx="1500808" cy="10687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4704">
                  <a:extLst>
                    <a:ext uri="{9D8B030D-6E8A-4147-A177-3AD203B41FA5}">
                      <a16:colId xmlns:a16="http://schemas.microsoft.com/office/drawing/2014/main" val="2454970946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381312070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u="none" strike="noStrike" dirty="0">
                          <a:effectLst/>
                        </a:rPr>
                        <a:t>　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Step Data Coverage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3053593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6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7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026993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 dirty="0">
                          <a:effectLst/>
                        </a:rPr>
                        <a:t>6-9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8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8771739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6-9-1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8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1543919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6-9-1-8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8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9646605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2172F74-9DB0-4CA7-98BB-4305FBA027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997702"/>
              </p:ext>
            </p:extLst>
          </p:nvPr>
        </p:nvGraphicFramePr>
        <p:xfrm>
          <a:off x="2078375" y="2574430"/>
          <a:ext cx="3644897" cy="9048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6650">
                  <a:extLst>
                    <a:ext uri="{9D8B030D-6E8A-4147-A177-3AD203B41FA5}">
                      <a16:colId xmlns:a16="http://schemas.microsoft.com/office/drawing/2014/main" val="1768722646"/>
                    </a:ext>
                  </a:extLst>
                </a:gridCol>
                <a:gridCol w="179567">
                  <a:extLst>
                    <a:ext uri="{9D8B030D-6E8A-4147-A177-3AD203B41FA5}">
                      <a16:colId xmlns:a16="http://schemas.microsoft.com/office/drawing/2014/main" val="1595037939"/>
                    </a:ext>
                  </a:extLst>
                </a:gridCol>
                <a:gridCol w="179567">
                  <a:extLst>
                    <a:ext uri="{9D8B030D-6E8A-4147-A177-3AD203B41FA5}">
                      <a16:colId xmlns:a16="http://schemas.microsoft.com/office/drawing/2014/main" val="4245101638"/>
                    </a:ext>
                  </a:extLst>
                </a:gridCol>
                <a:gridCol w="179567">
                  <a:extLst>
                    <a:ext uri="{9D8B030D-6E8A-4147-A177-3AD203B41FA5}">
                      <a16:colId xmlns:a16="http://schemas.microsoft.com/office/drawing/2014/main" val="77793619"/>
                    </a:ext>
                  </a:extLst>
                </a:gridCol>
                <a:gridCol w="179567">
                  <a:extLst>
                    <a:ext uri="{9D8B030D-6E8A-4147-A177-3AD203B41FA5}">
                      <a16:colId xmlns:a16="http://schemas.microsoft.com/office/drawing/2014/main" val="2329377439"/>
                    </a:ext>
                  </a:extLst>
                </a:gridCol>
                <a:gridCol w="179567">
                  <a:extLst>
                    <a:ext uri="{9D8B030D-6E8A-4147-A177-3AD203B41FA5}">
                      <a16:colId xmlns:a16="http://schemas.microsoft.com/office/drawing/2014/main" val="4114800292"/>
                    </a:ext>
                  </a:extLst>
                </a:gridCol>
                <a:gridCol w="179567">
                  <a:extLst>
                    <a:ext uri="{9D8B030D-6E8A-4147-A177-3AD203B41FA5}">
                      <a16:colId xmlns:a16="http://schemas.microsoft.com/office/drawing/2014/main" val="230085483"/>
                    </a:ext>
                  </a:extLst>
                </a:gridCol>
                <a:gridCol w="179567">
                  <a:extLst>
                    <a:ext uri="{9D8B030D-6E8A-4147-A177-3AD203B41FA5}">
                      <a16:colId xmlns:a16="http://schemas.microsoft.com/office/drawing/2014/main" val="2464193731"/>
                    </a:ext>
                  </a:extLst>
                </a:gridCol>
                <a:gridCol w="179567">
                  <a:extLst>
                    <a:ext uri="{9D8B030D-6E8A-4147-A177-3AD203B41FA5}">
                      <a16:colId xmlns:a16="http://schemas.microsoft.com/office/drawing/2014/main" val="4246804297"/>
                    </a:ext>
                  </a:extLst>
                </a:gridCol>
                <a:gridCol w="179567">
                  <a:extLst>
                    <a:ext uri="{9D8B030D-6E8A-4147-A177-3AD203B41FA5}">
                      <a16:colId xmlns:a16="http://schemas.microsoft.com/office/drawing/2014/main" val="3225940647"/>
                    </a:ext>
                  </a:extLst>
                </a:gridCol>
                <a:gridCol w="252024">
                  <a:extLst>
                    <a:ext uri="{9D8B030D-6E8A-4147-A177-3AD203B41FA5}">
                      <a16:colId xmlns:a16="http://schemas.microsoft.com/office/drawing/2014/main" val="1637009651"/>
                    </a:ext>
                  </a:extLst>
                </a:gridCol>
                <a:gridCol w="252024">
                  <a:extLst>
                    <a:ext uri="{9D8B030D-6E8A-4147-A177-3AD203B41FA5}">
                      <a16:colId xmlns:a16="http://schemas.microsoft.com/office/drawing/2014/main" val="1084348748"/>
                    </a:ext>
                  </a:extLst>
                </a:gridCol>
                <a:gridCol w="252024">
                  <a:extLst>
                    <a:ext uri="{9D8B030D-6E8A-4147-A177-3AD203B41FA5}">
                      <a16:colId xmlns:a16="http://schemas.microsoft.com/office/drawing/2014/main" val="4088748830"/>
                    </a:ext>
                  </a:extLst>
                </a:gridCol>
                <a:gridCol w="252024">
                  <a:extLst>
                    <a:ext uri="{9D8B030D-6E8A-4147-A177-3AD203B41FA5}">
                      <a16:colId xmlns:a16="http://schemas.microsoft.com/office/drawing/2014/main" val="1042904984"/>
                    </a:ext>
                  </a:extLst>
                </a:gridCol>
                <a:gridCol w="252024">
                  <a:extLst>
                    <a:ext uri="{9D8B030D-6E8A-4147-A177-3AD203B41FA5}">
                      <a16:colId xmlns:a16="http://schemas.microsoft.com/office/drawing/2014/main" val="2464378294"/>
                    </a:ext>
                  </a:extLst>
                </a:gridCol>
                <a:gridCol w="252024">
                  <a:extLst>
                    <a:ext uri="{9D8B030D-6E8A-4147-A177-3AD203B41FA5}">
                      <a16:colId xmlns:a16="http://schemas.microsoft.com/office/drawing/2014/main" val="2883018002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900" u="none" strike="noStrike">
                          <a:effectLst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2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3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5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7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8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9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12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13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14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15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9014888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900" u="none" strike="noStrike">
                          <a:effectLst/>
                        </a:rPr>
                        <a:t>6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4931869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900" u="none" strike="noStrike">
                          <a:effectLst/>
                        </a:rPr>
                        <a:t>6-9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5939375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900" u="none" strike="noStrike">
                          <a:effectLst/>
                        </a:rPr>
                        <a:t>6-9-1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9579466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900" u="none" strike="noStrike">
                          <a:effectLst/>
                        </a:rPr>
                        <a:t>6-9-1-8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0823304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D1620D9-34CB-4171-AEF7-C0ABCA9BC4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299215"/>
              </p:ext>
            </p:extLst>
          </p:nvPr>
        </p:nvGraphicFramePr>
        <p:xfrm>
          <a:off x="333774" y="4342270"/>
          <a:ext cx="10680116" cy="828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4430">
                  <a:extLst>
                    <a:ext uri="{9D8B030D-6E8A-4147-A177-3AD203B41FA5}">
                      <a16:colId xmlns:a16="http://schemas.microsoft.com/office/drawing/2014/main" val="3568771128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2690475075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2431942389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2701429440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4054855683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1838786755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1064599102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2240676918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2489442904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4264272625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96566295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495239581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89098198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899290981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71928849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66184643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460603820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95423631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655125484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5547118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222511816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429120776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305913191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375279360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58651045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389493061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440140876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24199998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06871577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22284861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259647704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646478445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4022850119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34622496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07321283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774134179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82531804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896814664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815993747"/>
                    </a:ext>
                  </a:extLst>
                </a:gridCol>
              </a:tblGrid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800" u="none" strike="noStrike">
                          <a:effectLst/>
                        </a:rPr>
                        <a:t>　</a:t>
                      </a:r>
                      <a:endParaRPr lang="zh-CN" altLang="en-US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4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5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6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7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8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9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10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11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12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 dirty="0">
                          <a:effectLst/>
                        </a:rPr>
                        <a:t>13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14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15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16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17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18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19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20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21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22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23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24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25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26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27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28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29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30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31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32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33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34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35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36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37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38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extLst>
                  <a:ext uri="{0D108BD9-81ED-4DB2-BD59-A6C34878D82A}">
                    <a16:rowId xmlns:a16="http://schemas.microsoft.com/office/drawing/2014/main" val="3638782582"/>
                  </a:ext>
                </a:extLst>
              </a:tr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800" u="none" strike="noStrike">
                          <a:effectLst/>
                        </a:rPr>
                        <a:t>6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50874912"/>
                  </a:ext>
                </a:extLst>
              </a:tr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800" u="none" strike="noStrike">
                          <a:effectLst/>
                        </a:rPr>
                        <a:t>6-9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18584932"/>
                  </a:ext>
                </a:extLst>
              </a:tr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800" u="none" strike="noStrike">
                          <a:effectLst/>
                        </a:rPr>
                        <a:t>6-9-1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798118"/>
                  </a:ext>
                </a:extLst>
              </a:tr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800" u="none" strike="noStrike">
                          <a:effectLst/>
                        </a:rPr>
                        <a:t>6-9-1-8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60224803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D9C8B348-CCBD-45EC-967F-9D7A00A70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38D5E49-1685-4ED5-B092-8C2DEAFE2611}"/>
              </a:ext>
            </a:extLst>
          </p:cNvPr>
          <p:cNvSpPr txBox="1">
            <a:spLocks/>
          </p:cNvSpPr>
          <p:nvPr/>
        </p:nvSpPr>
        <p:spPr>
          <a:xfrm>
            <a:off x="6443092" y="1600200"/>
            <a:ext cx="5411959" cy="342900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7724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3444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7160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876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4592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same method is applied to identify a step and sin data sets based model: combination model 2 (20-16-9-5-35-7)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DBF541B-DA05-469C-8EAC-B064714E07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700684"/>
              </p:ext>
            </p:extLst>
          </p:nvPr>
        </p:nvGraphicFramePr>
        <p:xfrm>
          <a:off x="6814492" y="2622974"/>
          <a:ext cx="2667000" cy="1440180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230435">
                  <a:extLst>
                    <a:ext uri="{9D8B030D-6E8A-4147-A177-3AD203B41FA5}">
                      <a16:colId xmlns:a16="http://schemas.microsoft.com/office/drawing/2014/main" val="1222117354"/>
                    </a:ext>
                  </a:extLst>
                </a:gridCol>
                <a:gridCol w="1436565">
                  <a:extLst>
                    <a:ext uri="{9D8B030D-6E8A-4147-A177-3AD203B41FA5}">
                      <a16:colId xmlns:a16="http://schemas.microsoft.com/office/drawing/2014/main" val="391674532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u="none" strike="noStrike" dirty="0">
                          <a:effectLst/>
                        </a:rPr>
                        <a:t>　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Step &amp; Sin Data Coverage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2070322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20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1369115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20-16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937095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 dirty="0">
                          <a:effectLst/>
                        </a:rPr>
                        <a:t>20-16-9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7296509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20-16-9-5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9652584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20-16-9-5-35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2196972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20-16-9-5-35-7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0317772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F9E90DE-B26D-4338-855D-20B1E045F5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166809"/>
              </p:ext>
            </p:extLst>
          </p:nvPr>
        </p:nvGraphicFramePr>
        <p:xfrm>
          <a:off x="333774" y="5328073"/>
          <a:ext cx="10680106" cy="1482160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595200">
                  <a:extLst>
                    <a:ext uri="{9D8B030D-6E8A-4147-A177-3AD203B41FA5}">
                      <a16:colId xmlns:a16="http://schemas.microsoft.com/office/drawing/2014/main" val="943566398"/>
                    </a:ext>
                  </a:extLst>
                </a:gridCol>
                <a:gridCol w="196886">
                  <a:extLst>
                    <a:ext uri="{9D8B030D-6E8A-4147-A177-3AD203B41FA5}">
                      <a16:colId xmlns:a16="http://schemas.microsoft.com/office/drawing/2014/main" val="3293777424"/>
                    </a:ext>
                  </a:extLst>
                </a:gridCol>
                <a:gridCol w="198593">
                  <a:extLst>
                    <a:ext uri="{9D8B030D-6E8A-4147-A177-3AD203B41FA5}">
                      <a16:colId xmlns:a16="http://schemas.microsoft.com/office/drawing/2014/main" val="3006652427"/>
                    </a:ext>
                  </a:extLst>
                </a:gridCol>
                <a:gridCol w="203125">
                  <a:extLst>
                    <a:ext uri="{9D8B030D-6E8A-4147-A177-3AD203B41FA5}">
                      <a16:colId xmlns:a16="http://schemas.microsoft.com/office/drawing/2014/main" val="3050486194"/>
                    </a:ext>
                  </a:extLst>
                </a:gridCol>
                <a:gridCol w="203125">
                  <a:extLst>
                    <a:ext uri="{9D8B030D-6E8A-4147-A177-3AD203B41FA5}">
                      <a16:colId xmlns:a16="http://schemas.microsoft.com/office/drawing/2014/main" val="2646126389"/>
                    </a:ext>
                  </a:extLst>
                </a:gridCol>
                <a:gridCol w="203125">
                  <a:extLst>
                    <a:ext uri="{9D8B030D-6E8A-4147-A177-3AD203B41FA5}">
                      <a16:colId xmlns:a16="http://schemas.microsoft.com/office/drawing/2014/main" val="3607956888"/>
                    </a:ext>
                  </a:extLst>
                </a:gridCol>
                <a:gridCol w="203125">
                  <a:extLst>
                    <a:ext uri="{9D8B030D-6E8A-4147-A177-3AD203B41FA5}">
                      <a16:colId xmlns:a16="http://schemas.microsoft.com/office/drawing/2014/main" val="666198105"/>
                    </a:ext>
                  </a:extLst>
                </a:gridCol>
                <a:gridCol w="203125">
                  <a:extLst>
                    <a:ext uri="{9D8B030D-6E8A-4147-A177-3AD203B41FA5}">
                      <a16:colId xmlns:a16="http://schemas.microsoft.com/office/drawing/2014/main" val="1204602036"/>
                    </a:ext>
                  </a:extLst>
                </a:gridCol>
                <a:gridCol w="203125">
                  <a:extLst>
                    <a:ext uri="{9D8B030D-6E8A-4147-A177-3AD203B41FA5}">
                      <a16:colId xmlns:a16="http://schemas.microsoft.com/office/drawing/2014/main" val="3359764302"/>
                    </a:ext>
                  </a:extLst>
                </a:gridCol>
                <a:gridCol w="203125">
                  <a:extLst>
                    <a:ext uri="{9D8B030D-6E8A-4147-A177-3AD203B41FA5}">
                      <a16:colId xmlns:a16="http://schemas.microsoft.com/office/drawing/2014/main" val="72818914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312665563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88002531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735686701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08025565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260019155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927433114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855334976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363611731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152623023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527213945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8870769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57005949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766583324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80492289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12768381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002409602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62963658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41001467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445191942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721033635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51564995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012288385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23256634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743519040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087860374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234465164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902178503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455139975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239568019"/>
                    </a:ext>
                  </a:extLst>
                </a:gridCol>
              </a:tblGrid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u="none" strike="noStrike" dirty="0">
                          <a:effectLst/>
                        </a:rPr>
                        <a:t>　</a:t>
                      </a:r>
                      <a:endParaRPr lang="zh-CN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4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5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6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7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8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 dirty="0">
                          <a:effectLst/>
                        </a:rPr>
                        <a:t>9</a:t>
                      </a:r>
                      <a:endParaRPr lang="en-US" altLang="zh-CN" sz="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10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11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12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13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14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15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16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17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18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19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20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21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22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23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24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25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26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27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28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29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30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31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32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33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34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35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36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37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38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extLst>
                  <a:ext uri="{0D108BD9-81ED-4DB2-BD59-A6C34878D82A}">
                    <a16:rowId xmlns:a16="http://schemas.microsoft.com/office/drawing/2014/main" val="2579696136"/>
                  </a:ext>
                </a:extLst>
              </a:tr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700" u="none" strike="noStrike">
                          <a:effectLst/>
                        </a:rPr>
                        <a:t>20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10275476"/>
                  </a:ext>
                </a:extLst>
              </a:tr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700" u="none" strike="noStrike">
                          <a:effectLst/>
                        </a:rPr>
                        <a:t>20-16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03500951"/>
                  </a:ext>
                </a:extLst>
              </a:tr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700" u="none" strike="noStrike">
                          <a:effectLst/>
                        </a:rPr>
                        <a:t>20-16-9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54967568"/>
                  </a:ext>
                </a:extLst>
              </a:tr>
              <a:tr h="26165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700" u="none" strike="noStrike">
                          <a:effectLst/>
                        </a:rPr>
                        <a:t>20-16-9-5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3666389"/>
                  </a:ext>
                </a:extLst>
              </a:tr>
              <a:tr h="26165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700" u="none" strike="noStrike">
                          <a:effectLst/>
                        </a:rPr>
                        <a:t>20-16-9-5-35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08476430"/>
                  </a:ext>
                </a:extLst>
              </a:tr>
              <a:tr h="26165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700" u="none" strike="noStrike">
                          <a:effectLst/>
                        </a:rPr>
                        <a:t>20-16-9-5-35-7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89574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948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98ED54F-4939-43AF-BC38-99F6549A1EE3}"/>
              </a:ext>
            </a:extLst>
          </p:cNvPr>
          <p:cNvGrpSpPr/>
          <p:nvPr/>
        </p:nvGrpSpPr>
        <p:grpSpPr>
          <a:xfrm>
            <a:off x="117748" y="2807040"/>
            <a:ext cx="12071077" cy="3525458"/>
            <a:chOff x="-2" y="2770783"/>
            <a:chExt cx="12071077" cy="352545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B91A7F2-BE8E-4932-B3CE-FE3F769532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835" r="7447"/>
            <a:stretch/>
          </p:blipFill>
          <p:spPr>
            <a:xfrm>
              <a:off x="-2" y="2770783"/>
              <a:ext cx="5734373" cy="322581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A78012F-91D2-4F0F-A49B-CC66A621B2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449" r="7518"/>
            <a:stretch/>
          </p:blipFill>
          <p:spPr>
            <a:xfrm>
              <a:off x="5878385" y="2784185"/>
              <a:ext cx="6192690" cy="3512056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5F6C5ED-7906-4E83-AC00-37E2E391ACA1}"/>
                </a:ext>
              </a:extLst>
            </p:cNvPr>
            <p:cNvSpPr/>
            <p:nvPr/>
          </p:nvSpPr>
          <p:spPr>
            <a:xfrm>
              <a:off x="189756" y="3825044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2FDEC97-38F9-4D63-8A09-6553A6C3D20A}"/>
                </a:ext>
              </a:extLst>
            </p:cNvPr>
            <p:cNvSpPr/>
            <p:nvPr/>
          </p:nvSpPr>
          <p:spPr>
            <a:xfrm>
              <a:off x="1269876" y="3825044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450CC44-7560-4E10-820F-F524E3313DD8}"/>
                </a:ext>
              </a:extLst>
            </p:cNvPr>
            <p:cNvSpPr/>
            <p:nvPr/>
          </p:nvSpPr>
          <p:spPr>
            <a:xfrm>
              <a:off x="2349996" y="3825044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BD87336-1D20-4592-964D-867FC1C19DF6}"/>
                </a:ext>
              </a:extLst>
            </p:cNvPr>
            <p:cNvSpPr/>
            <p:nvPr/>
          </p:nvSpPr>
          <p:spPr>
            <a:xfrm>
              <a:off x="1269876" y="4832823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0F01BA2-BFA0-4C8B-9B85-D4E412672D6E}"/>
                </a:ext>
              </a:extLst>
            </p:cNvPr>
            <p:cNvSpPr/>
            <p:nvPr/>
          </p:nvSpPr>
          <p:spPr>
            <a:xfrm>
              <a:off x="2349996" y="4841628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1CCF1BB-A916-4E3C-A5A6-10B0397608FD}"/>
                </a:ext>
              </a:extLst>
            </p:cNvPr>
            <p:cNvSpPr/>
            <p:nvPr/>
          </p:nvSpPr>
          <p:spPr>
            <a:xfrm>
              <a:off x="3430116" y="4844291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5292151-7FF2-4A3F-B9D6-B511692D0A12}"/>
              </a:ext>
            </a:extLst>
          </p:cNvPr>
          <p:cNvGrpSpPr/>
          <p:nvPr/>
        </p:nvGrpSpPr>
        <p:grpSpPr>
          <a:xfrm>
            <a:off x="179662" y="2859999"/>
            <a:ext cx="12071075" cy="3525458"/>
            <a:chOff x="-231759" y="6739013"/>
            <a:chExt cx="12071075" cy="352545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D954633-B90D-46D0-97C4-410B609F9A12}"/>
                </a:ext>
              </a:extLst>
            </p:cNvPr>
            <p:cNvGrpSpPr/>
            <p:nvPr/>
          </p:nvGrpSpPr>
          <p:grpSpPr>
            <a:xfrm>
              <a:off x="-231759" y="6739013"/>
              <a:ext cx="12071075" cy="3525458"/>
              <a:chOff x="0" y="2770783"/>
              <a:chExt cx="12071075" cy="3525458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DE7F5B08-F164-4CC9-ABF3-751981ADA6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835" r="7447"/>
              <a:stretch/>
            </p:blipFill>
            <p:spPr>
              <a:xfrm>
                <a:off x="0" y="2770783"/>
                <a:ext cx="5734372" cy="3225810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C295D817-FC11-415D-8FDD-149E44A479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8450" r="7517"/>
              <a:stretch/>
            </p:blipFill>
            <p:spPr>
              <a:xfrm>
                <a:off x="5878386" y="2784184"/>
                <a:ext cx="6192689" cy="3512057"/>
              </a:xfrm>
              <a:prstGeom prst="rect">
                <a:avLst/>
              </a:prstGeom>
            </p:spPr>
          </p:pic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85A369B-0D9B-4AB8-B49F-005F9314FAAE}"/>
                  </a:ext>
                </a:extLst>
              </p:cNvPr>
              <p:cNvSpPr/>
              <p:nvPr/>
            </p:nvSpPr>
            <p:spPr>
              <a:xfrm>
                <a:off x="2422003" y="3823077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A687CEA-6432-44F5-96F1-2951434FF72D}"/>
                  </a:ext>
                </a:extLst>
              </p:cNvPr>
              <p:cNvSpPr/>
              <p:nvPr/>
            </p:nvSpPr>
            <p:spPr>
              <a:xfrm>
                <a:off x="3509710" y="3823077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E899A52-7C96-4A2B-B2F7-5A66D1373EE5}"/>
                  </a:ext>
                </a:extLst>
              </p:cNvPr>
              <p:cNvSpPr/>
              <p:nvPr/>
            </p:nvSpPr>
            <p:spPr>
              <a:xfrm>
                <a:off x="148553" y="3823077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67DF265E-F92E-448F-8AB1-449CC6E9A32A}"/>
                  </a:ext>
                </a:extLst>
              </p:cNvPr>
              <p:cNvSpPr/>
              <p:nvPr/>
            </p:nvSpPr>
            <p:spPr>
              <a:xfrm>
                <a:off x="1339892" y="3823077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EC03107-30A3-46E5-9BFA-690BAD4A91CF}"/>
                  </a:ext>
                </a:extLst>
              </p:cNvPr>
              <p:cNvSpPr/>
              <p:nvPr/>
            </p:nvSpPr>
            <p:spPr>
              <a:xfrm>
                <a:off x="149640" y="4841628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D25ACDC-C4E9-46CE-A4BB-04EF82559B5E}"/>
                  </a:ext>
                </a:extLst>
              </p:cNvPr>
              <p:cNvSpPr/>
              <p:nvPr/>
            </p:nvSpPr>
            <p:spPr>
              <a:xfrm>
                <a:off x="1339840" y="4841628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518B522-1740-4EA3-9242-F8699DBEB1F1}"/>
                  </a:ext>
                </a:extLst>
              </p:cNvPr>
              <p:cNvSpPr/>
              <p:nvPr/>
            </p:nvSpPr>
            <p:spPr>
              <a:xfrm>
                <a:off x="2414416" y="4841628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B84941C-0A22-4EB1-93EB-0F3E351E7D6E}"/>
                  </a:ext>
                </a:extLst>
              </p:cNvPr>
              <p:cNvSpPr/>
              <p:nvPr/>
            </p:nvSpPr>
            <p:spPr>
              <a:xfrm>
                <a:off x="3502123" y="4848921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2F2B9EA0-6EA7-4144-8994-9E58B324B9CA}"/>
                </a:ext>
              </a:extLst>
            </p:cNvPr>
            <p:cNvSpPr/>
            <p:nvPr/>
          </p:nvSpPr>
          <p:spPr>
            <a:xfrm>
              <a:off x="8350208" y="7504888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48569A0-9A14-4E13-B1BC-0230DBB3ED40}"/>
              </a:ext>
            </a:extLst>
          </p:cNvPr>
          <p:cNvGrpSpPr/>
          <p:nvPr/>
        </p:nvGrpSpPr>
        <p:grpSpPr>
          <a:xfrm>
            <a:off x="90091" y="2894496"/>
            <a:ext cx="12052997" cy="3512057"/>
            <a:chOff x="-2802" y="2784184"/>
            <a:chExt cx="12052997" cy="351205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89B93D3-691E-4B2D-A6E4-D9AA1F2029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835" r="7447"/>
            <a:stretch/>
          </p:blipFill>
          <p:spPr>
            <a:xfrm>
              <a:off x="-2802" y="2786248"/>
              <a:ext cx="5734372" cy="322581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22AFD9B-255A-4DD6-9BA4-2EC406200E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449" r="7518"/>
            <a:stretch/>
          </p:blipFill>
          <p:spPr>
            <a:xfrm>
              <a:off x="5857506" y="2784184"/>
              <a:ext cx="6192689" cy="3512057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C075AE74-9963-4580-BDA4-F2F42643B819}"/>
                </a:ext>
              </a:extLst>
            </p:cNvPr>
            <p:cNvSpPr/>
            <p:nvPr/>
          </p:nvSpPr>
          <p:spPr>
            <a:xfrm>
              <a:off x="1254702" y="3840674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72755CB-2249-45C7-A572-7867238E976E}"/>
                </a:ext>
              </a:extLst>
            </p:cNvPr>
            <p:cNvSpPr/>
            <p:nvPr/>
          </p:nvSpPr>
          <p:spPr>
            <a:xfrm>
              <a:off x="156140" y="3842115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FCB361A-E4B8-4D83-8956-4D833E743507}"/>
                </a:ext>
              </a:extLst>
            </p:cNvPr>
            <p:cNvSpPr/>
            <p:nvPr/>
          </p:nvSpPr>
          <p:spPr>
            <a:xfrm>
              <a:off x="2379669" y="3828540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D39DE5F-2D8F-46D7-A03C-8CBFD5AA0FCC}"/>
                </a:ext>
              </a:extLst>
            </p:cNvPr>
            <p:cNvSpPr/>
            <p:nvPr/>
          </p:nvSpPr>
          <p:spPr>
            <a:xfrm>
              <a:off x="3476019" y="3842737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5639497-3734-422D-A36E-3BB1336D0FBC}"/>
                </a:ext>
              </a:extLst>
            </p:cNvPr>
            <p:cNvSpPr/>
            <p:nvPr/>
          </p:nvSpPr>
          <p:spPr>
            <a:xfrm>
              <a:off x="156140" y="2808840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2BADDD5-2DB5-4EAC-9DC8-2712422C2395}"/>
                </a:ext>
              </a:extLst>
            </p:cNvPr>
            <p:cNvSpPr/>
            <p:nvPr/>
          </p:nvSpPr>
          <p:spPr>
            <a:xfrm>
              <a:off x="1242702" y="4907473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0C847B9-7DD9-4E83-8EE3-B2BCF8CAF50E}"/>
                </a:ext>
              </a:extLst>
            </p:cNvPr>
            <p:cNvSpPr/>
            <p:nvPr/>
          </p:nvSpPr>
          <p:spPr>
            <a:xfrm>
              <a:off x="3473988" y="4894359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8864A874-C646-46C7-9E8A-F5B7D6F56832}"/>
                </a:ext>
              </a:extLst>
            </p:cNvPr>
            <p:cNvSpPr/>
            <p:nvPr/>
          </p:nvSpPr>
          <p:spPr>
            <a:xfrm>
              <a:off x="2367669" y="4895339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B6951BE-D8DD-4EBE-9C57-C3EC7C481A66}"/>
                </a:ext>
              </a:extLst>
            </p:cNvPr>
            <p:cNvSpPr/>
            <p:nvPr/>
          </p:nvSpPr>
          <p:spPr>
            <a:xfrm>
              <a:off x="7286374" y="3028824"/>
              <a:ext cx="1080120" cy="505521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10F61E2B-6B09-4AF7-8092-7AB08CE8A694}"/>
                </a:ext>
              </a:extLst>
            </p:cNvPr>
            <p:cNvSpPr/>
            <p:nvPr/>
          </p:nvSpPr>
          <p:spPr>
            <a:xfrm>
              <a:off x="8492386" y="3028824"/>
              <a:ext cx="1080120" cy="505521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36D037C7-774D-4FE4-9D13-4487C9A8DC02}"/>
                </a:ext>
              </a:extLst>
            </p:cNvPr>
            <p:cNvSpPr/>
            <p:nvPr/>
          </p:nvSpPr>
          <p:spPr>
            <a:xfrm>
              <a:off x="9747242" y="3008889"/>
              <a:ext cx="1080120" cy="505521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84A8DB0-5352-48E8-98AB-AAEA24F72DA0}"/>
                </a:ext>
              </a:extLst>
            </p:cNvPr>
            <p:cNvSpPr/>
            <p:nvPr/>
          </p:nvSpPr>
          <p:spPr>
            <a:xfrm>
              <a:off x="7318547" y="3602487"/>
              <a:ext cx="1080120" cy="505521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1F41DA7-B624-4B0F-B4DC-1F193310C963}"/>
                </a:ext>
              </a:extLst>
            </p:cNvPr>
            <p:cNvSpPr/>
            <p:nvPr/>
          </p:nvSpPr>
          <p:spPr>
            <a:xfrm>
              <a:off x="8478552" y="3587913"/>
              <a:ext cx="1080120" cy="505521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B5E9B59-D7EA-4132-82D2-20E6B7AC7058}"/>
                </a:ext>
              </a:extLst>
            </p:cNvPr>
            <p:cNvSpPr/>
            <p:nvPr/>
          </p:nvSpPr>
          <p:spPr>
            <a:xfrm>
              <a:off x="6089211" y="4213084"/>
              <a:ext cx="1080120" cy="505521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41D90729-EDB5-4A48-926C-A7BD9639769E}"/>
                </a:ext>
              </a:extLst>
            </p:cNvPr>
            <p:cNvSpPr/>
            <p:nvPr/>
          </p:nvSpPr>
          <p:spPr>
            <a:xfrm>
              <a:off x="9752013" y="5402651"/>
              <a:ext cx="1080120" cy="505521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B506512-459F-46F0-9BBE-5A3C71864E61}"/>
              </a:ext>
            </a:extLst>
          </p:cNvPr>
          <p:cNvGrpSpPr/>
          <p:nvPr/>
        </p:nvGrpSpPr>
        <p:grpSpPr>
          <a:xfrm>
            <a:off x="62323" y="2840220"/>
            <a:ext cx="12071076" cy="3512057"/>
            <a:chOff x="0" y="2770782"/>
            <a:chExt cx="12071076" cy="351205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8E27150-8A13-46A1-8D17-E9EB4BE540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7835" r="7447"/>
            <a:stretch/>
          </p:blipFill>
          <p:spPr>
            <a:xfrm>
              <a:off x="0" y="2770783"/>
              <a:ext cx="5734372" cy="322581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B724196-EEA9-4241-9F00-40D612813A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8450" r="7518"/>
            <a:stretch/>
          </p:blipFill>
          <p:spPr>
            <a:xfrm>
              <a:off x="5878388" y="2770782"/>
              <a:ext cx="6192688" cy="3512057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BF41273-C87D-4FEE-A169-7280803252BE}"/>
                </a:ext>
              </a:extLst>
            </p:cNvPr>
            <p:cNvSpPr/>
            <p:nvPr/>
          </p:nvSpPr>
          <p:spPr>
            <a:xfrm>
              <a:off x="156140" y="2844568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8D8B491-2F2E-413E-B50E-611DCE88AB66}"/>
                </a:ext>
              </a:extLst>
            </p:cNvPr>
            <p:cNvSpPr/>
            <p:nvPr/>
          </p:nvSpPr>
          <p:spPr>
            <a:xfrm>
              <a:off x="3489461" y="3863704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F02AFC0-1B39-4422-84BA-3581F011D5F5}"/>
                </a:ext>
              </a:extLst>
            </p:cNvPr>
            <p:cNvSpPr/>
            <p:nvPr/>
          </p:nvSpPr>
          <p:spPr>
            <a:xfrm>
              <a:off x="1225901" y="3863704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02FE471-9063-4D1C-A5AA-1950D75E618E}"/>
                </a:ext>
              </a:extLst>
            </p:cNvPr>
            <p:cNvSpPr/>
            <p:nvPr/>
          </p:nvSpPr>
          <p:spPr>
            <a:xfrm>
              <a:off x="2394836" y="3848740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C013A23-0450-4A92-9EC0-4C56FF905102}"/>
                </a:ext>
              </a:extLst>
            </p:cNvPr>
            <p:cNvSpPr/>
            <p:nvPr/>
          </p:nvSpPr>
          <p:spPr>
            <a:xfrm>
              <a:off x="145781" y="4884674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C0A3BC1-E488-44F7-A60E-C352D63B9AEB}"/>
                </a:ext>
              </a:extLst>
            </p:cNvPr>
            <p:cNvSpPr/>
            <p:nvPr/>
          </p:nvSpPr>
          <p:spPr>
            <a:xfrm>
              <a:off x="1225901" y="4884674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41AEFF4-DE9E-411D-B9AF-631694B3C4C1}"/>
                </a:ext>
              </a:extLst>
            </p:cNvPr>
            <p:cNvSpPr/>
            <p:nvPr/>
          </p:nvSpPr>
          <p:spPr>
            <a:xfrm>
              <a:off x="2394836" y="4869710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A593088-541E-47A9-BB20-5F0BF884A3D4}"/>
                </a:ext>
              </a:extLst>
            </p:cNvPr>
            <p:cNvSpPr/>
            <p:nvPr/>
          </p:nvSpPr>
          <p:spPr>
            <a:xfrm>
              <a:off x="3518931" y="4869710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9AA4E54-A5AD-4C89-BA1F-D2C538F01919}"/>
                </a:ext>
              </a:extLst>
            </p:cNvPr>
            <p:cNvSpPr/>
            <p:nvPr/>
          </p:nvSpPr>
          <p:spPr>
            <a:xfrm>
              <a:off x="8434670" y="2866662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4F49C63-226A-4AFF-A49E-35A04F7F133D}"/>
                </a:ext>
              </a:extLst>
            </p:cNvPr>
            <p:cNvSpPr/>
            <p:nvPr/>
          </p:nvSpPr>
          <p:spPr>
            <a:xfrm>
              <a:off x="7282543" y="2866662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3B5FE57-622E-41FC-AD7A-6F71CC957F63}"/>
                </a:ext>
              </a:extLst>
            </p:cNvPr>
            <p:cNvSpPr/>
            <p:nvPr/>
          </p:nvSpPr>
          <p:spPr>
            <a:xfrm>
              <a:off x="9686936" y="2852936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7FCCFC0-337C-4369-BCA3-156611031AC1}"/>
                </a:ext>
              </a:extLst>
            </p:cNvPr>
            <p:cNvSpPr/>
            <p:nvPr/>
          </p:nvSpPr>
          <p:spPr>
            <a:xfrm>
              <a:off x="8434672" y="3537116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3119296-F1BE-4655-B4D1-44E05309B525}"/>
                </a:ext>
              </a:extLst>
            </p:cNvPr>
            <p:cNvSpPr/>
            <p:nvPr/>
          </p:nvSpPr>
          <p:spPr>
            <a:xfrm>
              <a:off x="7282545" y="3537116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18665798-747D-4909-86D1-865E1B3BC2F0}"/>
                </a:ext>
              </a:extLst>
            </p:cNvPr>
            <p:cNvSpPr/>
            <p:nvPr/>
          </p:nvSpPr>
          <p:spPr>
            <a:xfrm>
              <a:off x="9686936" y="5300889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B3F8B42-0DC9-42A8-9F3C-EE950FD53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System identification </a:t>
            </a:r>
            <a:br>
              <a:rPr lang="en-US" altLang="zh-CN" dirty="0"/>
            </a:br>
            <a:r>
              <a:rPr lang="en-US" altLang="zh-CN" dirty="0"/>
              <a:t>with Group measurement </a:t>
            </a:r>
            <a:br>
              <a:rPr lang="en-US" altLang="zh-CN" dirty="0"/>
            </a:br>
            <a:r>
              <a:rPr lang="en-US" altLang="zh-CN" dirty="0"/>
              <a:t>Combination Model 1&amp;2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E954B69-F247-4D31-8530-375AD04231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072048"/>
              </p:ext>
            </p:extLst>
          </p:nvPr>
        </p:nvGraphicFramePr>
        <p:xfrm>
          <a:off x="189756" y="1621160"/>
          <a:ext cx="1500808" cy="10687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4704">
                  <a:extLst>
                    <a:ext uri="{9D8B030D-6E8A-4147-A177-3AD203B41FA5}">
                      <a16:colId xmlns:a16="http://schemas.microsoft.com/office/drawing/2014/main" val="2454970946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381312070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u="none" strike="noStrike" dirty="0">
                          <a:effectLst/>
                        </a:rPr>
                        <a:t>　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Step Data Coverage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3053593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6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6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026993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6-9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8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8771739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6-9-1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8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1543919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6-9-1-8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8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96466056"/>
                  </a:ext>
                </a:extLst>
              </a:tr>
            </a:tbl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C8EC3C1E-6993-405F-91F0-5BC42B6BFBF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95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677FE-79BA-437F-A77C-2F70E54E1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System identification </a:t>
            </a:r>
            <a:br>
              <a:rPr lang="en-US" altLang="zh-CN" dirty="0"/>
            </a:br>
            <a:r>
              <a:rPr lang="en-US" altLang="zh-CN" dirty="0"/>
              <a:t>with Group measurement </a:t>
            </a:r>
            <a:br>
              <a:rPr lang="en-US" altLang="zh-CN" dirty="0"/>
            </a:br>
            <a:r>
              <a:rPr lang="en-US" altLang="zh-CN" dirty="0"/>
              <a:t>Combination Model 1&amp;2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DFE1C3B-DB76-484D-AD94-16192A7869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244379"/>
              </p:ext>
            </p:extLst>
          </p:nvPr>
        </p:nvGraphicFramePr>
        <p:xfrm>
          <a:off x="261764" y="1617216"/>
          <a:ext cx="2667000" cy="14401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0435">
                  <a:extLst>
                    <a:ext uri="{9D8B030D-6E8A-4147-A177-3AD203B41FA5}">
                      <a16:colId xmlns:a16="http://schemas.microsoft.com/office/drawing/2014/main" val="1222117354"/>
                    </a:ext>
                  </a:extLst>
                </a:gridCol>
                <a:gridCol w="1436565">
                  <a:extLst>
                    <a:ext uri="{9D8B030D-6E8A-4147-A177-3AD203B41FA5}">
                      <a16:colId xmlns:a16="http://schemas.microsoft.com/office/drawing/2014/main" val="391674532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u="none" strike="noStrike" dirty="0">
                          <a:effectLst/>
                        </a:rPr>
                        <a:t>　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Step &amp; Sin Data Coverage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2070322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20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1369115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20-16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937095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 dirty="0">
                          <a:effectLst/>
                        </a:rPr>
                        <a:t>20-16-9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7296509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20-16-9-5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9652584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20-16-9-5-35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2196972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100" u="none" strike="noStrike">
                          <a:effectLst/>
                        </a:rPr>
                        <a:t>20-16-9-5-35-7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03177729"/>
                  </a:ext>
                </a:extLst>
              </a:tr>
            </a:tbl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7E042081-ED25-4FEB-8D08-E096A624B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  <p:grpSp>
        <p:nvGrpSpPr>
          <p:cNvPr id="85" name="Group 84">
            <a:extLst>
              <a:ext uri="{FF2B5EF4-FFF2-40B4-BE49-F238E27FC236}">
                <a16:creationId xmlns:a16="http://schemas.microsoft.com/office/drawing/2014/main" id="{789FE3A0-53A4-4B19-857E-1F0A891DC603}"/>
              </a:ext>
            </a:extLst>
          </p:cNvPr>
          <p:cNvGrpSpPr/>
          <p:nvPr/>
        </p:nvGrpSpPr>
        <p:grpSpPr>
          <a:xfrm>
            <a:off x="117748" y="3265761"/>
            <a:ext cx="11957173" cy="3304275"/>
            <a:chOff x="117748" y="3265761"/>
            <a:chExt cx="11957173" cy="330427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B1C5F66-8AE1-462A-B285-FA0ADCAA4C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827" t="6348" r="8739" b="7528"/>
            <a:stretch/>
          </p:blipFill>
          <p:spPr>
            <a:xfrm>
              <a:off x="5954240" y="3328580"/>
              <a:ext cx="6120681" cy="3241456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FF90EBC1-C17E-45CE-A4CB-57779F3C58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740" t="5168" r="8054" b="5168"/>
            <a:stretch/>
          </p:blipFill>
          <p:spPr>
            <a:xfrm>
              <a:off x="117748" y="3328580"/>
              <a:ext cx="5790759" cy="3124756"/>
            </a:xfrm>
            <a:prstGeom prst="rect">
              <a:avLst/>
            </a:prstGeom>
          </p:spPr>
        </p:pic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A15E6A4D-5DE1-427C-8FB5-C195EC37E12C}"/>
                </a:ext>
              </a:extLst>
            </p:cNvPr>
            <p:cNvSpPr/>
            <p:nvPr/>
          </p:nvSpPr>
          <p:spPr>
            <a:xfrm>
              <a:off x="261764" y="3292313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642292D3-78E5-4392-AB67-D935F18397EA}"/>
                </a:ext>
              </a:extLst>
            </p:cNvPr>
            <p:cNvSpPr/>
            <p:nvPr/>
          </p:nvSpPr>
          <p:spPr>
            <a:xfrm>
              <a:off x="7318548" y="3275421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6C5EF4DD-6774-41FA-BC81-69C29CADB285}"/>
                </a:ext>
              </a:extLst>
            </p:cNvPr>
            <p:cNvSpPr/>
            <p:nvPr/>
          </p:nvSpPr>
          <p:spPr>
            <a:xfrm>
              <a:off x="261764" y="4345164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8D01D0B2-F952-47C2-9331-12FB2EB79293}"/>
                </a:ext>
              </a:extLst>
            </p:cNvPr>
            <p:cNvSpPr/>
            <p:nvPr/>
          </p:nvSpPr>
          <p:spPr>
            <a:xfrm>
              <a:off x="2545075" y="4345164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92854040-07D7-4821-9EA2-27B8A4B1F95F}"/>
                </a:ext>
              </a:extLst>
            </p:cNvPr>
            <p:cNvSpPr/>
            <p:nvPr/>
          </p:nvSpPr>
          <p:spPr>
            <a:xfrm>
              <a:off x="3710166" y="4345164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BEC243C6-D738-499E-AC12-5C3350A3D2AF}"/>
                </a:ext>
              </a:extLst>
            </p:cNvPr>
            <p:cNvSpPr/>
            <p:nvPr/>
          </p:nvSpPr>
          <p:spPr>
            <a:xfrm>
              <a:off x="261764" y="5418184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FC510BC-19C3-4A70-8877-5B7C870B42F6}"/>
                </a:ext>
              </a:extLst>
            </p:cNvPr>
            <p:cNvSpPr/>
            <p:nvPr/>
          </p:nvSpPr>
          <p:spPr>
            <a:xfrm>
              <a:off x="8539520" y="3265761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92E1C34D-56B9-418A-A23E-89A04391F2F5}"/>
                </a:ext>
              </a:extLst>
            </p:cNvPr>
            <p:cNvSpPr/>
            <p:nvPr/>
          </p:nvSpPr>
          <p:spPr>
            <a:xfrm>
              <a:off x="9752013" y="3265761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D75DD41-FCE5-493A-910E-F29393708595}"/>
                </a:ext>
              </a:extLst>
            </p:cNvPr>
            <p:cNvSpPr/>
            <p:nvPr/>
          </p:nvSpPr>
          <p:spPr>
            <a:xfrm>
              <a:off x="10990957" y="3265761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DF8B3B28-B9B6-42E2-B615-8B0D837E1D93}"/>
                </a:ext>
              </a:extLst>
            </p:cNvPr>
            <p:cNvSpPr/>
            <p:nvPr/>
          </p:nvSpPr>
          <p:spPr>
            <a:xfrm>
              <a:off x="7318548" y="3923493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1739BE28-1322-4736-9C74-255C9CA2F195}"/>
                </a:ext>
              </a:extLst>
            </p:cNvPr>
            <p:cNvSpPr/>
            <p:nvPr/>
          </p:nvSpPr>
          <p:spPr>
            <a:xfrm>
              <a:off x="8539520" y="3913833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C616D7A-E465-496A-BAB0-F725B4044E38}"/>
                </a:ext>
              </a:extLst>
            </p:cNvPr>
            <p:cNvSpPr/>
            <p:nvPr/>
          </p:nvSpPr>
          <p:spPr>
            <a:xfrm>
              <a:off x="9752013" y="3913833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358F7237-2958-4ED7-BC23-B838C25EA477}"/>
                </a:ext>
              </a:extLst>
            </p:cNvPr>
            <p:cNvSpPr/>
            <p:nvPr/>
          </p:nvSpPr>
          <p:spPr>
            <a:xfrm>
              <a:off x="10990957" y="3913833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DF0A9437-40D0-480F-A23E-DB3A4AF60820}"/>
                </a:ext>
              </a:extLst>
            </p:cNvPr>
            <p:cNvSpPr/>
            <p:nvPr/>
          </p:nvSpPr>
          <p:spPr>
            <a:xfrm>
              <a:off x="9806272" y="5820569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5698A71-DDC3-46B6-BB2B-545BD36994AB}"/>
              </a:ext>
            </a:extLst>
          </p:cNvPr>
          <p:cNvGrpSpPr/>
          <p:nvPr/>
        </p:nvGrpSpPr>
        <p:grpSpPr>
          <a:xfrm>
            <a:off x="139364" y="3250852"/>
            <a:ext cx="11931713" cy="3280211"/>
            <a:chOff x="131847" y="3261914"/>
            <a:chExt cx="11931713" cy="3280211"/>
          </a:xfrm>
        </p:grpSpPr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C82318A8-AC1D-461B-A524-A98661770D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827" t="6348" r="8739" b="5168"/>
            <a:stretch/>
          </p:blipFill>
          <p:spPr>
            <a:xfrm>
              <a:off x="131847" y="3354202"/>
              <a:ext cx="5742981" cy="3124757"/>
            </a:xfrm>
            <a:prstGeom prst="rect">
              <a:avLst/>
            </a:prstGeom>
          </p:spPr>
        </p:pic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E5DEAF06-2385-488D-B12F-22B8046A8A92}"/>
                </a:ext>
              </a:extLst>
            </p:cNvPr>
            <p:cNvSpPr/>
            <p:nvPr/>
          </p:nvSpPr>
          <p:spPr>
            <a:xfrm>
              <a:off x="261764" y="3291533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4F39ABEC-44C3-4DBA-A769-9BC3671E76D8}"/>
                </a:ext>
              </a:extLst>
            </p:cNvPr>
            <p:cNvSpPr/>
            <p:nvPr/>
          </p:nvSpPr>
          <p:spPr>
            <a:xfrm>
              <a:off x="1387617" y="3291533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7755B70A-904F-429C-AD4E-170664BC4D9D}"/>
                </a:ext>
              </a:extLst>
            </p:cNvPr>
            <p:cNvSpPr/>
            <p:nvPr/>
          </p:nvSpPr>
          <p:spPr>
            <a:xfrm>
              <a:off x="269463" y="4332046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55B00919-3578-4A57-9D2B-699C21D115E2}"/>
                </a:ext>
              </a:extLst>
            </p:cNvPr>
            <p:cNvSpPr/>
            <p:nvPr/>
          </p:nvSpPr>
          <p:spPr>
            <a:xfrm>
              <a:off x="269463" y="5371779"/>
              <a:ext cx="1080120" cy="101658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FB05C6A6-4578-4312-8E82-C356FAD32C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739" t="6347" r="8739" b="7527"/>
            <a:stretch/>
          </p:blipFill>
          <p:spPr>
            <a:xfrm>
              <a:off x="5874828" y="3331755"/>
              <a:ext cx="6142999" cy="3210370"/>
            </a:xfrm>
            <a:prstGeom prst="rect">
              <a:avLst/>
            </a:prstGeom>
          </p:spPr>
        </p:pic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536B9026-09AC-41E4-BDA9-DFDC05A469B6}"/>
                </a:ext>
              </a:extLst>
            </p:cNvPr>
            <p:cNvSpPr/>
            <p:nvPr/>
          </p:nvSpPr>
          <p:spPr>
            <a:xfrm>
              <a:off x="7318548" y="3275421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88AF9B11-1826-4483-8654-B792A26E6876}"/>
                </a:ext>
              </a:extLst>
            </p:cNvPr>
            <p:cNvSpPr/>
            <p:nvPr/>
          </p:nvSpPr>
          <p:spPr>
            <a:xfrm>
              <a:off x="6098475" y="3275421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A67C2E34-1C5E-4C30-BE2D-5388653B60C1}"/>
                </a:ext>
              </a:extLst>
            </p:cNvPr>
            <p:cNvSpPr/>
            <p:nvPr/>
          </p:nvSpPr>
          <p:spPr>
            <a:xfrm>
              <a:off x="9752013" y="3261914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B5AFB6C4-E7CF-4601-9918-3EFDE1563AB0}"/>
                </a:ext>
              </a:extLst>
            </p:cNvPr>
            <p:cNvSpPr/>
            <p:nvPr/>
          </p:nvSpPr>
          <p:spPr>
            <a:xfrm>
              <a:off x="8531940" y="3261914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2FBB0D63-6183-4024-B85F-3A4A57D013F8}"/>
                </a:ext>
              </a:extLst>
            </p:cNvPr>
            <p:cNvSpPr/>
            <p:nvPr/>
          </p:nvSpPr>
          <p:spPr>
            <a:xfrm>
              <a:off x="10983440" y="3261914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B8AD8577-0F7D-49C8-B9B8-B170E9CDE416}"/>
                </a:ext>
              </a:extLst>
            </p:cNvPr>
            <p:cNvSpPr/>
            <p:nvPr/>
          </p:nvSpPr>
          <p:spPr>
            <a:xfrm>
              <a:off x="7318548" y="3923493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C064F60C-13F3-4538-AD01-AF113443F05A}"/>
                </a:ext>
              </a:extLst>
            </p:cNvPr>
            <p:cNvSpPr/>
            <p:nvPr/>
          </p:nvSpPr>
          <p:spPr>
            <a:xfrm>
              <a:off x="6098475" y="3923493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F6840DAC-3920-4484-8017-70D1E46312A2}"/>
                </a:ext>
              </a:extLst>
            </p:cNvPr>
            <p:cNvSpPr/>
            <p:nvPr/>
          </p:nvSpPr>
          <p:spPr>
            <a:xfrm>
              <a:off x="9752013" y="3909986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825EBBE6-C87C-4B8D-AC9B-3F5B0E3EF684}"/>
                </a:ext>
              </a:extLst>
            </p:cNvPr>
            <p:cNvSpPr/>
            <p:nvPr/>
          </p:nvSpPr>
          <p:spPr>
            <a:xfrm>
              <a:off x="8531940" y="3909986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C765CEAC-3104-477E-8C79-7517385E98CA}"/>
                </a:ext>
              </a:extLst>
            </p:cNvPr>
            <p:cNvSpPr/>
            <p:nvPr/>
          </p:nvSpPr>
          <p:spPr>
            <a:xfrm>
              <a:off x="10983440" y="3909986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559F3205-F36F-453B-8918-7FBF38DF0E69}"/>
                </a:ext>
              </a:extLst>
            </p:cNvPr>
            <p:cNvSpPr/>
            <p:nvPr/>
          </p:nvSpPr>
          <p:spPr>
            <a:xfrm>
              <a:off x="7318548" y="4570844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C611733B-F5E2-41DA-A054-E27E4ED5105F}"/>
                </a:ext>
              </a:extLst>
            </p:cNvPr>
            <p:cNvSpPr/>
            <p:nvPr/>
          </p:nvSpPr>
          <p:spPr>
            <a:xfrm>
              <a:off x="6094412" y="5230832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C62DCCB3-0B00-4852-8E57-1F42D26EEDD0}"/>
                </a:ext>
              </a:extLst>
            </p:cNvPr>
            <p:cNvSpPr/>
            <p:nvPr/>
          </p:nvSpPr>
          <p:spPr>
            <a:xfrm>
              <a:off x="6094296" y="5890099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955FC101-DA3A-498E-816E-E33CFA829E40}"/>
                </a:ext>
              </a:extLst>
            </p:cNvPr>
            <p:cNvSpPr/>
            <p:nvPr/>
          </p:nvSpPr>
          <p:spPr>
            <a:xfrm>
              <a:off x="9752013" y="5857311"/>
              <a:ext cx="1080120" cy="648072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C90645A8-8BCB-4ECE-9EDA-2C945FD01D4C}"/>
              </a:ext>
            </a:extLst>
          </p:cNvPr>
          <p:cNvGrpSpPr/>
          <p:nvPr/>
        </p:nvGrpSpPr>
        <p:grpSpPr>
          <a:xfrm>
            <a:off x="110232" y="3236207"/>
            <a:ext cx="11957183" cy="3290901"/>
            <a:chOff x="110232" y="3236207"/>
            <a:chExt cx="11957183" cy="3290901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EF7F1CBE-238D-4B36-935E-8632B31B9F62}"/>
                </a:ext>
              </a:extLst>
            </p:cNvPr>
            <p:cNvGrpSpPr/>
            <p:nvPr/>
          </p:nvGrpSpPr>
          <p:grpSpPr>
            <a:xfrm>
              <a:off x="5882345" y="3236207"/>
              <a:ext cx="6185070" cy="3290901"/>
              <a:chOff x="5882345" y="3236207"/>
              <a:chExt cx="6185070" cy="3290901"/>
            </a:xfrm>
          </p:grpSpPr>
          <p:pic>
            <p:nvPicPr>
              <p:cNvPr id="115" name="Picture 114">
                <a:extLst>
                  <a:ext uri="{FF2B5EF4-FFF2-40B4-BE49-F238E27FC236}">
                    <a16:creationId xmlns:a16="http://schemas.microsoft.com/office/drawing/2014/main" id="{5DD2D669-CCB1-4A42-88C4-C2D7C47F39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8739" t="6347" r="8739" b="7527"/>
              <a:stretch/>
            </p:blipFill>
            <p:spPr>
              <a:xfrm>
                <a:off x="5882345" y="3304135"/>
                <a:ext cx="6167116" cy="3222973"/>
              </a:xfrm>
              <a:prstGeom prst="rect">
                <a:avLst/>
              </a:prstGeom>
            </p:spPr>
          </p:pic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2D094287-CC10-4EF9-A36C-173650290381}"/>
                  </a:ext>
                </a:extLst>
              </p:cNvPr>
              <p:cNvSpPr/>
              <p:nvPr/>
            </p:nvSpPr>
            <p:spPr>
              <a:xfrm>
                <a:off x="6112673" y="3250852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2886E557-6ED1-4E17-9C51-7DE6AC995AB5}"/>
                  </a:ext>
                </a:extLst>
              </p:cNvPr>
              <p:cNvSpPr/>
              <p:nvPr/>
            </p:nvSpPr>
            <p:spPr>
              <a:xfrm>
                <a:off x="7318548" y="3276474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49B3B6DC-068F-4776-B7D9-2A4DE6A1AFDF}"/>
                  </a:ext>
                </a:extLst>
              </p:cNvPr>
              <p:cNvSpPr/>
              <p:nvPr/>
            </p:nvSpPr>
            <p:spPr>
              <a:xfrm>
                <a:off x="8549847" y="3236207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1EFB57F1-01C6-4DC9-8B82-B28FB436004C}"/>
                  </a:ext>
                </a:extLst>
              </p:cNvPr>
              <p:cNvSpPr/>
              <p:nvPr/>
            </p:nvSpPr>
            <p:spPr>
              <a:xfrm>
                <a:off x="9755722" y="3261829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7DAF39A4-3A0C-41B4-B065-5F8C27B57006}"/>
                  </a:ext>
                </a:extLst>
              </p:cNvPr>
              <p:cNvSpPr/>
              <p:nvPr/>
            </p:nvSpPr>
            <p:spPr>
              <a:xfrm>
                <a:off x="10987295" y="3261854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A10B9DF7-5CE8-40FA-922E-D2DF00646D2A}"/>
                  </a:ext>
                </a:extLst>
              </p:cNvPr>
              <p:cNvSpPr/>
              <p:nvPr/>
            </p:nvSpPr>
            <p:spPr>
              <a:xfrm>
                <a:off x="6147662" y="5176865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BAC3C8C5-16B4-4A19-8839-C53FE797BEDA}"/>
                  </a:ext>
                </a:extLst>
              </p:cNvPr>
              <p:cNvSpPr/>
              <p:nvPr/>
            </p:nvSpPr>
            <p:spPr>
              <a:xfrm>
                <a:off x="6147662" y="5826445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6C2DB61B-985F-40F5-9F09-74B3C233E21F}"/>
                  </a:ext>
                </a:extLst>
              </p:cNvPr>
              <p:cNvSpPr/>
              <p:nvPr/>
            </p:nvSpPr>
            <p:spPr>
              <a:xfrm>
                <a:off x="9752013" y="5840056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24CBF6EE-BED9-43B6-B32F-A1C52AE6E8FB}"/>
                  </a:ext>
                </a:extLst>
              </p:cNvPr>
              <p:cNvSpPr/>
              <p:nvPr/>
            </p:nvSpPr>
            <p:spPr>
              <a:xfrm>
                <a:off x="6112673" y="3911940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F11AC172-6F27-4E1A-ACAA-2443F0FCAB37}"/>
                  </a:ext>
                </a:extLst>
              </p:cNvPr>
              <p:cNvSpPr/>
              <p:nvPr/>
            </p:nvSpPr>
            <p:spPr>
              <a:xfrm>
                <a:off x="7318548" y="3937562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69405A1A-62B4-4CFB-9D7D-F53108B9F0A1}"/>
                  </a:ext>
                </a:extLst>
              </p:cNvPr>
              <p:cNvSpPr/>
              <p:nvPr/>
            </p:nvSpPr>
            <p:spPr>
              <a:xfrm>
                <a:off x="8549847" y="3897295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A598F8C4-E022-4569-9D1D-EF5BBE7CD071}"/>
                  </a:ext>
                </a:extLst>
              </p:cNvPr>
              <p:cNvSpPr/>
              <p:nvPr/>
            </p:nvSpPr>
            <p:spPr>
              <a:xfrm>
                <a:off x="9755722" y="3922917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46383915-F9AF-4663-A1EC-E4032EA5D521}"/>
                  </a:ext>
                </a:extLst>
              </p:cNvPr>
              <p:cNvSpPr/>
              <p:nvPr/>
            </p:nvSpPr>
            <p:spPr>
              <a:xfrm>
                <a:off x="10987295" y="3922942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A962E8C7-0CFF-4E3A-A36C-E2103EF3D95F}"/>
                </a:ext>
              </a:extLst>
            </p:cNvPr>
            <p:cNvGrpSpPr/>
            <p:nvPr/>
          </p:nvGrpSpPr>
          <p:grpSpPr>
            <a:xfrm>
              <a:off x="110232" y="3279297"/>
              <a:ext cx="5768270" cy="3189345"/>
              <a:chOff x="110232" y="3279297"/>
              <a:chExt cx="5768270" cy="3189345"/>
            </a:xfrm>
          </p:grpSpPr>
          <p:pic>
            <p:nvPicPr>
              <p:cNvPr id="131" name="Picture 130">
                <a:extLst>
                  <a:ext uri="{FF2B5EF4-FFF2-40B4-BE49-F238E27FC236}">
                    <a16:creationId xmlns:a16="http://schemas.microsoft.com/office/drawing/2014/main" id="{66458427-6995-4683-82AA-9E5E9B7C4C7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8739" t="6348" r="8739" b="5168"/>
              <a:stretch/>
            </p:blipFill>
            <p:spPr>
              <a:xfrm>
                <a:off x="110232" y="3371518"/>
                <a:ext cx="5768270" cy="3097124"/>
              </a:xfrm>
              <a:prstGeom prst="rect">
                <a:avLst/>
              </a:prstGeom>
            </p:spPr>
          </p:pic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3A3A7F8D-2600-4234-A244-F86843A67E4D}"/>
                  </a:ext>
                </a:extLst>
              </p:cNvPr>
              <p:cNvSpPr/>
              <p:nvPr/>
            </p:nvSpPr>
            <p:spPr>
              <a:xfrm>
                <a:off x="1401458" y="3279297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29AB2C0D-E3B9-4846-BA8C-42C45368C4FA}"/>
                  </a:ext>
                </a:extLst>
              </p:cNvPr>
              <p:cNvSpPr/>
              <p:nvPr/>
            </p:nvSpPr>
            <p:spPr>
              <a:xfrm>
                <a:off x="268768" y="3279297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5959D324-0104-44A5-989F-3877CA470453}"/>
                  </a:ext>
                </a:extLst>
              </p:cNvPr>
              <p:cNvSpPr/>
              <p:nvPr/>
            </p:nvSpPr>
            <p:spPr>
              <a:xfrm>
                <a:off x="268768" y="4370859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5632965B-0BCE-4E27-98F4-FCCAA2A48A3E}"/>
                  </a:ext>
                </a:extLst>
              </p:cNvPr>
              <p:cNvSpPr/>
              <p:nvPr/>
            </p:nvSpPr>
            <p:spPr>
              <a:xfrm>
                <a:off x="2580491" y="4345164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7CA29464-1F9F-4BA6-ADAC-42DF1252A463}"/>
                  </a:ext>
                </a:extLst>
              </p:cNvPr>
              <p:cNvSpPr/>
              <p:nvPr/>
            </p:nvSpPr>
            <p:spPr>
              <a:xfrm>
                <a:off x="3801715" y="4345164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5B414271-FE36-4700-9E43-F344DB8ABA75}"/>
                  </a:ext>
                </a:extLst>
              </p:cNvPr>
              <p:cNvSpPr/>
              <p:nvPr/>
            </p:nvSpPr>
            <p:spPr>
              <a:xfrm>
                <a:off x="268768" y="5437388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3840195B-4261-4E30-A4BE-7DE493D5F51D}"/>
              </a:ext>
            </a:extLst>
          </p:cNvPr>
          <p:cNvGrpSpPr/>
          <p:nvPr/>
        </p:nvGrpSpPr>
        <p:grpSpPr>
          <a:xfrm>
            <a:off x="113904" y="3250290"/>
            <a:ext cx="11935557" cy="3298284"/>
            <a:chOff x="113904" y="3250290"/>
            <a:chExt cx="11935557" cy="3298284"/>
          </a:xfrm>
        </p:grpSpPr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F93EBF03-A806-4C2E-926C-6ACB3354B6EF}"/>
                </a:ext>
              </a:extLst>
            </p:cNvPr>
            <p:cNvGrpSpPr/>
            <p:nvPr/>
          </p:nvGrpSpPr>
          <p:grpSpPr>
            <a:xfrm>
              <a:off x="5893718" y="3250290"/>
              <a:ext cx="6155743" cy="3298284"/>
              <a:chOff x="5893718" y="3250290"/>
              <a:chExt cx="6155743" cy="3298284"/>
            </a:xfrm>
          </p:grpSpPr>
          <p:pic>
            <p:nvPicPr>
              <p:cNvPr id="141" name="Picture 140">
                <a:extLst>
                  <a:ext uri="{FF2B5EF4-FFF2-40B4-BE49-F238E27FC236}">
                    <a16:creationId xmlns:a16="http://schemas.microsoft.com/office/drawing/2014/main" id="{ED266EFD-E2B6-4D08-9BAE-DC02E65F8A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8739" t="6348" r="8739" b="6348"/>
              <a:stretch/>
            </p:blipFill>
            <p:spPr>
              <a:xfrm>
                <a:off x="5893718" y="3287475"/>
                <a:ext cx="6155743" cy="3261099"/>
              </a:xfrm>
              <a:prstGeom prst="rect">
                <a:avLst/>
              </a:prstGeom>
            </p:spPr>
          </p:pic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D97B1860-FCF6-49B0-A74F-DF204E354978}"/>
                  </a:ext>
                </a:extLst>
              </p:cNvPr>
              <p:cNvSpPr/>
              <p:nvPr/>
            </p:nvSpPr>
            <p:spPr>
              <a:xfrm>
                <a:off x="6098475" y="3250370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0908C4B3-D9AE-4CB6-B457-E8273CBD141A}"/>
                  </a:ext>
                </a:extLst>
              </p:cNvPr>
              <p:cNvSpPr/>
              <p:nvPr/>
            </p:nvSpPr>
            <p:spPr>
              <a:xfrm>
                <a:off x="7318420" y="3250290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505B11B6-1B83-4BE5-A431-6A9F16E17417}"/>
                  </a:ext>
                </a:extLst>
              </p:cNvPr>
              <p:cNvSpPr/>
              <p:nvPr/>
            </p:nvSpPr>
            <p:spPr>
              <a:xfrm>
                <a:off x="8548932" y="3250892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1CCA894F-E110-4775-A7D4-4BFCB84EE1A8}"/>
                  </a:ext>
                </a:extLst>
              </p:cNvPr>
              <p:cNvSpPr/>
              <p:nvPr/>
            </p:nvSpPr>
            <p:spPr>
              <a:xfrm>
                <a:off x="9768877" y="3250812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93CEE3AB-8BBE-4545-A72C-F43EB0D2E769}"/>
                  </a:ext>
                </a:extLst>
              </p:cNvPr>
              <p:cNvSpPr/>
              <p:nvPr/>
            </p:nvSpPr>
            <p:spPr>
              <a:xfrm>
                <a:off x="6098329" y="3898251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1D9DC39A-11EB-4D84-AB3A-8DEBDF65F102}"/>
                  </a:ext>
                </a:extLst>
              </p:cNvPr>
              <p:cNvSpPr/>
              <p:nvPr/>
            </p:nvSpPr>
            <p:spPr>
              <a:xfrm>
                <a:off x="7318274" y="3898171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59858775-03CD-424A-BB63-9032A72D63AF}"/>
                  </a:ext>
                </a:extLst>
              </p:cNvPr>
              <p:cNvSpPr/>
              <p:nvPr/>
            </p:nvSpPr>
            <p:spPr>
              <a:xfrm>
                <a:off x="8547102" y="3898511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8DF47C19-3BE1-4039-99E8-F70B5479D734}"/>
                  </a:ext>
                </a:extLst>
              </p:cNvPr>
              <p:cNvSpPr/>
              <p:nvPr/>
            </p:nvSpPr>
            <p:spPr>
              <a:xfrm>
                <a:off x="9767047" y="3898431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A32A2003-5488-42BF-8339-15A3F0D722D4}"/>
                  </a:ext>
                </a:extLst>
              </p:cNvPr>
              <p:cNvSpPr/>
              <p:nvPr/>
            </p:nvSpPr>
            <p:spPr>
              <a:xfrm>
                <a:off x="10962324" y="3275298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D33B54D5-1F39-4AA7-9ED4-820C2AB80F14}"/>
                  </a:ext>
                </a:extLst>
              </p:cNvPr>
              <p:cNvSpPr/>
              <p:nvPr/>
            </p:nvSpPr>
            <p:spPr>
              <a:xfrm>
                <a:off x="10960494" y="3922917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D041A85F-7F0C-4D01-87B2-0F8A26262346}"/>
                  </a:ext>
                </a:extLst>
              </p:cNvPr>
              <p:cNvSpPr/>
              <p:nvPr/>
            </p:nvSpPr>
            <p:spPr>
              <a:xfrm>
                <a:off x="7303101" y="4533317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71751845-8CB1-44F1-B205-A10AF6F04D69}"/>
                  </a:ext>
                </a:extLst>
              </p:cNvPr>
              <p:cNvSpPr/>
              <p:nvPr/>
            </p:nvSpPr>
            <p:spPr>
              <a:xfrm>
                <a:off x="6108947" y="5193940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56DA9F03-2F6F-4847-983C-C8526DC56AF7}"/>
                  </a:ext>
                </a:extLst>
              </p:cNvPr>
              <p:cNvSpPr/>
              <p:nvPr/>
            </p:nvSpPr>
            <p:spPr>
              <a:xfrm>
                <a:off x="6108401" y="5828422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19F9E6DC-D6AB-4607-8EF1-7E65BE6926F0}"/>
                  </a:ext>
                </a:extLst>
              </p:cNvPr>
              <p:cNvSpPr/>
              <p:nvPr/>
            </p:nvSpPr>
            <p:spPr>
              <a:xfrm>
                <a:off x="9766118" y="5828422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D42F3A31-46F9-45B3-8C5F-91911510E80F}"/>
                </a:ext>
              </a:extLst>
            </p:cNvPr>
            <p:cNvGrpSpPr/>
            <p:nvPr/>
          </p:nvGrpSpPr>
          <p:grpSpPr>
            <a:xfrm>
              <a:off x="113904" y="3287475"/>
              <a:ext cx="5846255" cy="3191461"/>
              <a:chOff x="113904" y="3287475"/>
              <a:chExt cx="5846255" cy="3191461"/>
            </a:xfrm>
          </p:grpSpPr>
          <p:pic>
            <p:nvPicPr>
              <p:cNvPr id="172" name="Picture 171">
                <a:extLst>
                  <a:ext uri="{FF2B5EF4-FFF2-40B4-BE49-F238E27FC236}">
                    <a16:creationId xmlns:a16="http://schemas.microsoft.com/office/drawing/2014/main" id="{D6B82DF4-CE50-4A80-A813-97F8EC6E9F1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8739" t="5168" r="8739" b="5646"/>
              <a:stretch/>
            </p:blipFill>
            <p:spPr>
              <a:xfrm>
                <a:off x="113904" y="3315072"/>
                <a:ext cx="5846255" cy="3163864"/>
              </a:xfrm>
              <a:prstGeom prst="rect">
                <a:avLst/>
              </a:prstGeom>
            </p:spPr>
          </p:pic>
          <p:sp>
            <p:nvSpPr>
              <p:cNvPr id="173" name="Rectangle 172">
                <a:extLst>
                  <a:ext uri="{FF2B5EF4-FFF2-40B4-BE49-F238E27FC236}">
                    <a16:creationId xmlns:a16="http://schemas.microsoft.com/office/drawing/2014/main" id="{03BA11CD-CD92-46D4-B2E7-6579A5099D53}"/>
                  </a:ext>
                </a:extLst>
              </p:cNvPr>
              <p:cNvSpPr/>
              <p:nvPr/>
            </p:nvSpPr>
            <p:spPr>
              <a:xfrm>
                <a:off x="1390085" y="3287475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BDAA4AEF-175A-4305-8394-B318D2F33ACB}"/>
                  </a:ext>
                </a:extLst>
              </p:cNvPr>
              <p:cNvSpPr/>
              <p:nvPr/>
            </p:nvSpPr>
            <p:spPr>
              <a:xfrm>
                <a:off x="4856152" y="3324625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Rectangle 174">
                <a:extLst>
                  <a:ext uri="{FF2B5EF4-FFF2-40B4-BE49-F238E27FC236}">
                    <a16:creationId xmlns:a16="http://schemas.microsoft.com/office/drawing/2014/main" id="{5336B663-A38D-4EE5-8A42-D6847C914197}"/>
                  </a:ext>
                </a:extLst>
              </p:cNvPr>
              <p:cNvSpPr/>
              <p:nvPr/>
            </p:nvSpPr>
            <p:spPr>
              <a:xfrm>
                <a:off x="283380" y="4365333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Rectangle 175">
                <a:extLst>
                  <a:ext uri="{FF2B5EF4-FFF2-40B4-BE49-F238E27FC236}">
                    <a16:creationId xmlns:a16="http://schemas.microsoft.com/office/drawing/2014/main" id="{647086E4-679D-4F09-9D9A-18C09CBBE49F}"/>
                  </a:ext>
                </a:extLst>
              </p:cNvPr>
              <p:cNvSpPr/>
              <p:nvPr/>
            </p:nvSpPr>
            <p:spPr>
              <a:xfrm>
                <a:off x="282873" y="5380506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Rectangle 176">
                <a:extLst>
                  <a:ext uri="{FF2B5EF4-FFF2-40B4-BE49-F238E27FC236}">
                    <a16:creationId xmlns:a16="http://schemas.microsoft.com/office/drawing/2014/main" id="{ADAF489B-6691-4D5E-A29D-D9F3359DCCAC}"/>
                  </a:ext>
                </a:extLst>
              </p:cNvPr>
              <p:cNvSpPr/>
              <p:nvPr/>
            </p:nvSpPr>
            <p:spPr>
              <a:xfrm>
                <a:off x="2672454" y="4352445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Rectangle 177">
                <a:extLst>
                  <a:ext uri="{FF2B5EF4-FFF2-40B4-BE49-F238E27FC236}">
                    <a16:creationId xmlns:a16="http://schemas.microsoft.com/office/drawing/2014/main" id="{8795E432-A542-4A44-A257-6E2771211710}"/>
                  </a:ext>
                </a:extLst>
              </p:cNvPr>
              <p:cNvSpPr/>
              <p:nvPr/>
            </p:nvSpPr>
            <p:spPr>
              <a:xfrm>
                <a:off x="3765320" y="4352445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8BB2C2B5-4C4E-4510-91A2-65E360E60E02}"/>
              </a:ext>
            </a:extLst>
          </p:cNvPr>
          <p:cNvGrpSpPr/>
          <p:nvPr/>
        </p:nvGrpSpPr>
        <p:grpSpPr>
          <a:xfrm>
            <a:off x="114907" y="3266161"/>
            <a:ext cx="12041561" cy="3287243"/>
            <a:chOff x="114907" y="3266161"/>
            <a:chExt cx="12041561" cy="3287243"/>
          </a:xfrm>
        </p:grpSpPr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F97262C8-EEFB-4ABD-99E3-93D8059AC3CC}"/>
                </a:ext>
              </a:extLst>
            </p:cNvPr>
            <p:cNvGrpSpPr/>
            <p:nvPr/>
          </p:nvGrpSpPr>
          <p:grpSpPr>
            <a:xfrm>
              <a:off x="5930417" y="3266161"/>
              <a:ext cx="6226051" cy="3287243"/>
              <a:chOff x="5930417" y="3266161"/>
              <a:chExt cx="6226051" cy="3287243"/>
            </a:xfrm>
          </p:grpSpPr>
          <p:grpSp>
            <p:nvGrpSpPr>
              <p:cNvPr id="203" name="Group 202">
                <a:extLst>
                  <a:ext uri="{FF2B5EF4-FFF2-40B4-BE49-F238E27FC236}">
                    <a16:creationId xmlns:a16="http://schemas.microsoft.com/office/drawing/2014/main" id="{4CC7A7BC-741D-453E-8A9E-7E825BB37018}"/>
                  </a:ext>
                </a:extLst>
              </p:cNvPr>
              <p:cNvGrpSpPr/>
              <p:nvPr/>
            </p:nvGrpSpPr>
            <p:grpSpPr>
              <a:xfrm>
                <a:off x="5930417" y="3266161"/>
                <a:ext cx="6226051" cy="3287243"/>
                <a:chOff x="5930417" y="3266161"/>
                <a:chExt cx="6226051" cy="3287243"/>
              </a:xfrm>
            </p:grpSpPr>
            <p:pic>
              <p:nvPicPr>
                <p:cNvPr id="188" name="Picture 187">
                  <a:extLst>
                    <a:ext uri="{FF2B5EF4-FFF2-40B4-BE49-F238E27FC236}">
                      <a16:creationId xmlns:a16="http://schemas.microsoft.com/office/drawing/2014/main" id="{2AD63231-9BEF-4AF3-BEE2-E96257C191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1"/>
                <a:srcRect l="8739" t="6348" r="8739" b="7516"/>
                <a:stretch/>
              </p:blipFill>
              <p:spPr>
                <a:xfrm>
                  <a:off x="5930417" y="3299231"/>
                  <a:ext cx="6226051" cy="3254173"/>
                </a:xfrm>
                <a:prstGeom prst="rect">
                  <a:avLst/>
                </a:prstGeom>
              </p:spPr>
            </p:pic>
            <p:sp>
              <p:nvSpPr>
                <p:cNvPr id="189" name="Rectangle 188">
                  <a:extLst>
                    <a:ext uri="{FF2B5EF4-FFF2-40B4-BE49-F238E27FC236}">
                      <a16:creationId xmlns:a16="http://schemas.microsoft.com/office/drawing/2014/main" id="{75AE5FE2-376F-4245-ADA8-D97262102F30}"/>
                    </a:ext>
                  </a:extLst>
                </p:cNvPr>
                <p:cNvSpPr/>
                <p:nvPr/>
              </p:nvSpPr>
              <p:spPr>
                <a:xfrm>
                  <a:off x="6131779" y="3266241"/>
                  <a:ext cx="1080120" cy="648072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Rectangle 189">
                  <a:extLst>
                    <a:ext uri="{FF2B5EF4-FFF2-40B4-BE49-F238E27FC236}">
                      <a16:creationId xmlns:a16="http://schemas.microsoft.com/office/drawing/2014/main" id="{0DFD8BE3-971B-449B-A19B-E93C42BE3C4B}"/>
                    </a:ext>
                  </a:extLst>
                </p:cNvPr>
                <p:cNvSpPr/>
                <p:nvPr/>
              </p:nvSpPr>
              <p:spPr>
                <a:xfrm>
                  <a:off x="7351724" y="3266161"/>
                  <a:ext cx="1080120" cy="648072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1" name="Rectangle 190">
                  <a:extLst>
                    <a:ext uri="{FF2B5EF4-FFF2-40B4-BE49-F238E27FC236}">
                      <a16:creationId xmlns:a16="http://schemas.microsoft.com/office/drawing/2014/main" id="{7F328543-3E28-455E-A0AB-6E1C5013BEB7}"/>
                    </a:ext>
                  </a:extLst>
                </p:cNvPr>
                <p:cNvSpPr/>
                <p:nvPr/>
              </p:nvSpPr>
              <p:spPr>
                <a:xfrm>
                  <a:off x="8582236" y="3266763"/>
                  <a:ext cx="1080120" cy="648072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2" name="Rectangle 191">
                  <a:extLst>
                    <a:ext uri="{FF2B5EF4-FFF2-40B4-BE49-F238E27FC236}">
                      <a16:creationId xmlns:a16="http://schemas.microsoft.com/office/drawing/2014/main" id="{B02B00F9-6A73-4729-A2B8-AEA4A00B1E67}"/>
                    </a:ext>
                  </a:extLst>
                </p:cNvPr>
                <p:cNvSpPr/>
                <p:nvPr/>
              </p:nvSpPr>
              <p:spPr>
                <a:xfrm>
                  <a:off x="9802181" y="3266683"/>
                  <a:ext cx="1080120" cy="648072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3" name="Rectangle 192">
                  <a:extLst>
                    <a:ext uri="{FF2B5EF4-FFF2-40B4-BE49-F238E27FC236}">
                      <a16:creationId xmlns:a16="http://schemas.microsoft.com/office/drawing/2014/main" id="{8FD7B00D-930D-4B02-8EFB-88D5C472CBF4}"/>
                    </a:ext>
                  </a:extLst>
                </p:cNvPr>
                <p:cNvSpPr/>
                <p:nvPr/>
              </p:nvSpPr>
              <p:spPr>
                <a:xfrm>
                  <a:off x="6131633" y="3914122"/>
                  <a:ext cx="1080120" cy="648072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4" name="Rectangle 193">
                  <a:extLst>
                    <a:ext uri="{FF2B5EF4-FFF2-40B4-BE49-F238E27FC236}">
                      <a16:creationId xmlns:a16="http://schemas.microsoft.com/office/drawing/2014/main" id="{1F1CBE85-200D-4B88-A5A7-53070AF8B8AE}"/>
                    </a:ext>
                  </a:extLst>
                </p:cNvPr>
                <p:cNvSpPr/>
                <p:nvPr/>
              </p:nvSpPr>
              <p:spPr>
                <a:xfrm>
                  <a:off x="7351578" y="3914042"/>
                  <a:ext cx="1080120" cy="648072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5" name="Rectangle 194">
                  <a:extLst>
                    <a:ext uri="{FF2B5EF4-FFF2-40B4-BE49-F238E27FC236}">
                      <a16:creationId xmlns:a16="http://schemas.microsoft.com/office/drawing/2014/main" id="{12184CD4-C9EB-4715-8DBC-B8E897E3FF34}"/>
                    </a:ext>
                  </a:extLst>
                </p:cNvPr>
                <p:cNvSpPr/>
                <p:nvPr/>
              </p:nvSpPr>
              <p:spPr>
                <a:xfrm>
                  <a:off x="8580406" y="3914382"/>
                  <a:ext cx="1080120" cy="648072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6" name="Rectangle 195">
                  <a:extLst>
                    <a:ext uri="{FF2B5EF4-FFF2-40B4-BE49-F238E27FC236}">
                      <a16:creationId xmlns:a16="http://schemas.microsoft.com/office/drawing/2014/main" id="{DC337E66-CB31-4251-BA48-3C4923930190}"/>
                    </a:ext>
                  </a:extLst>
                </p:cNvPr>
                <p:cNvSpPr/>
                <p:nvPr/>
              </p:nvSpPr>
              <p:spPr>
                <a:xfrm>
                  <a:off x="9800351" y="3914302"/>
                  <a:ext cx="1080120" cy="648072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7" name="Rectangle 196">
                  <a:extLst>
                    <a:ext uri="{FF2B5EF4-FFF2-40B4-BE49-F238E27FC236}">
                      <a16:creationId xmlns:a16="http://schemas.microsoft.com/office/drawing/2014/main" id="{79ECDB33-BB9A-4DA2-A144-A6A93E874347}"/>
                    </a:ext>
                  </a:extLst>
                </p:cNvPr>
                <p:cNvSpPr/>
                <p:nvPr/>
              </p:nvSpPr>
              <p:spPr>
                <a:xfrm>
                  <a:off x="10995628" y="3291169"/>
                  <a:ext cx="1080120" cy="648072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8" name="Rectangle 197">
                  <a:extLst>
                    <a:ext uri="{FF2B5EF4-FFF2-40B4-BE49-F238E27FC236}">
                      <a16:creationId xmlns:a16="http://schemas.microsoft.com/office/drawing/2014/main" id="{30F816AF-653D-4EEB-A5A0-E0D3B43F790D}"/>
                    </a:ext>
                  </a:extLst>
                </p:cNvPr>
                <p:cNvSpPr/>
                <p:nvPr/>
              </p:nvSpPr>
              <p:spPr>
                <a:xfrm>
                  <a:off x="10993798" y="3938788"/>
                  <a:ext cx="1080120" cy="648072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9" name="Rectangle 198">
                  <a:extLst>
                    <a:ext uri="{FF2B5EF4-FFF2-40B4-BE49-F238E27FC236}">
                      <a16:creationId xmlns:a16="http://schemas.microsoft.com/office/drawing/2014/main" id="{4B5E5D4C-880E-4D01-8CDD-E5C317BD7C35}"/>
                    </a:ext>
                  </a:extLst>
                </p:cNvPr>
                <p:cNvSpPr/>
                <p:nvPr/>
              </p:nvSpPr>
              <p:spPr>
                <a:xfrm>
                  <a:off x="7336405" y="4549188"/>
                  <a:ext cx="1080120" cy="648072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0" name="Rectangle 199">
                  <a:extLst>
                    <a:ext uri="{FF2B5EF4-FFF2-40B4-BE49-F238E27FC236}">
                      <a16:creationId xmlns:a16="http://schemas.microsoft.com/office/drawing/2014/main" id="{8A21872E-C73C-4A8C-BA92-22740F59B510}"/>
                    </a:ext>
                  </a:extLst>
                </p:cNvPr>
                <p:cNvSpPr/>
                <p:nvPr/>
              </p:nvSpPr>
              <p:spPr>
                <a:xfrm>
                  <a:off x="6142251" y="5209811"/>
                  <a:ext cx="1080120" cy="648072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1" name="Rectangle 200">
                  <a:extLst>
                    <a:ext uri="{FF2B5EF4-FFF2-40B4-BE49-F238E27FC236}">
                      <a16:creationId xmlns:a16="http://schemas.microsoft.com/office/drawing/2014/main" id="{D954B174-4BED-4292-BE4B-1EF210151903}"/>
                    </a:ext>
                  </a:extLst>
                </p:cNvPr>
                <p:cNvSpPr/>
                <p:nvPr/>
              </p:nvSpPr>
              <p:spPr>
                <a:xfrm>
                  <a:off x="6141705" y="5844293"/>
                  <a:ext cx="1080120" cy="648072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2" name="Rectangle 201">
                  <a:extLst>
                    <a:ext uri="{FF2B5EF4-FFF2-40B4-BE49-F238E27FC236}">
                      <a16:creationId xmlns:a16="http://schemas.microsoft.com/office/drawing/2014/main" id="{A6A95D75-3264-4CFF-8FF0-393F9EB16144}"/>
                    </a:ext>
                  </a:extLst>
                </p:cNvPr>
                <p:cNvSpPr/>
                <p:nvPr/>
              </p:nvSpPr>
              <p:spPr>
                <a:xfrm>
                  <a:off x="9799422" y="5844293"/>
                  <a:ext cx="1080120" cy="648072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65F15B45-5B6D-4376-ADD2-535056BD448F}"/>
                  </a:ext>
                </a:extLst>
              </p:cNvPr>
              <p:cNvSpPr/>
              <p:nvPr/>
            </p:nvSpPr>
            <p:spPr>
              <a:xfrm>
                <a:off x="6130211" y="4561835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5" name="Rectangle 204">
                <a:extLst>
                  <a:ext uri="{FF2B5EF4-FFF2-40B4-BE49-F238E27FC236}">
                    <a16:creationId xmlns:a16="http://schemas.microsoft.com/office/drawing/2014/main" id="{A984B86C-6AE2-4FDB-A397-5FA45DF7A785}"/>
                  </a:ext>
                </a:extLst>
              </p:cNvPr>
              <p:cNvSpPr/>
              <p:nvPr/>
            </p:nvSpPr>
            <p:spPr>
              <a:xfrm>
                <a:off x="7336405" y="5840056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1A6913E4-CFCB-4028-B5DA-5BF677979F36}"/>
                </a:ext>
              </a:extLst>
            </p:cNvPr>
            <p:cNvGrpSpPr/>
            <p:nvPr/>
          </p:nvGrpSpPr>
          <p:grpSpPr>
            <a:xfrm>
              <a:off x="114907" y="3272144"/>
              <a:ext cx="5826471" cy="3181192"/>
              <a:chOff x="114907" y="3272144"/>
              <a:chExt cx="5826471" cy="3181192"/>
            </a:xfrm>
          </p:grpSpPr>
          <p:grpSp>
            <p:nvGrpSpPr>
              <p:cNvPr id="216" name="Group 215">
                <a:extLst>
                  <a:ext uri="{FF2B5EF4-FFF2-40B4-BE49-F238E27FC236}">
                    <a16:creationId xmlns:a16="http://schemas.microsoft.com/office/drawing/2014/main" id="{E4089A21-D493-4D93-9CD6-E97735F1FF86}"/>
                  </a:ext>
                </a:extLst>
              </p:cNvPr>
              <p:cNvGrpSpPr/>
              <p:nvPr/>
            </p:nvGrpSpPr>
            <p:grpSpPr>
              <a:xfrm>
                <a:off x="114907" y="3285618"/>
                <a:ext cx="5826471" cy="3167718"/>
                <a:chOff x="114907" y="3285618"/>
                <a:chExt cx="5826471" cy="3167718"/>
              </a:xfrm>
            </p:grpSpPr>
            <p:pic>
              <p:nvPicPr>
                <p:cNvPr id="209" name="Picture 208">
                  <a:extLst>
                    <a:ext uri="{FF2B5EF4-FFF2-40B4-BE49-F238E27FC236}">
                      <a16:creationId xmlns:a16="http://schemas.microsoft.com/office/drawing/2014/main" id="{2187EF49-D052-4976-95F7-670E134773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/>
                <a:srcRect l="8739" t="5168" r="8739" b="5646"/>
                <a:stretch/>
              </p:blipFill>
              <p:spPr>
                <a:xfrm>
                  <a:off x="114907" y="3300179"/>
                  <a:ext cx="5826471" cy="3153157"/>
                </a:xfrm>
                <a:prstGeom prst="rect">
                  <a:avLst/>
                </a:prstGeom>
              </p:spPr>
            </p:pic>
            <p:sp>
              <p:nvSpPr>
                <p:cNvPr id="210" name="Rectangle 209">
                  <a:extLst>
                    <a:ext uri="{FF2B5EF4-FFF2-40B4-BE49-F238E27FC236}">
                      <a16:creationId xmlns:a16="http://schemas.microsoft.com/office/drawing/2014/main" id="{D2078FCE-E507-45FF-927A-58FECDAE4077}"/>
                    </a:ext>
                  </a:extLst>
                </p:cNvPr>
                <p:cNvSpPr/>
                <p:nvPr/>
              </p:nvSpPr>
              <p:spPr>
                <a:xfrm>
                  <a:off x="1379447" y="3285618"/>
                  <a:ext cx="1080120" cy="1016584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1" name="Rectangle 210">
                  <a:extLst>
                    <a:ext uri="{FF2B5EF4-FFF2-40B4-BE49-F238E27FC236}">
                      <a16:creationId xmlns:a16="http://schemas.microsoft.com/office/drawing/2014/main" id="{320C90A0-976B-4405-B5AD-2E3C1DD4865F}"/>
                    </a:ext>
                  </a:extLst>
                </p:cNvPr>
                <p:cNvSpPr/>
                <p:nvPr/>
              </p:nvSpPr>
              <p:spPr>
                <a:xfrm>
                  <a:off x="4845514" y="3322768"/>
                  <a:ext cx="1080120" cy="1016584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2" name="Rectangle 211">
                  <a:extLst>
                    <a:ext uri="{FF2B5EF4-FFF2-40B4-BE49-F238E27FC236}">
                      <a16:creationId xmlns:a16="http://schemas.microsoft.com/office/drawing/2014/main" id="{3E5FFF56-1B3C-4619-9BCB-2F081BAC9446}"/>
                    </a:ext>
                  </a:extLst>
                </p:cNvPr>
                <p:cNvSpPr/>
                <p:nvPr/>
              </p:nvSpPr>
              <p:spPr>
                <a:xfrm>
                  <a:off x="272742" y="4363476"/>
                  <a:ext cx="1080120" cy="1016584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3" name="Rectangle 212">
                  <a:extLst>
                    <a:ext uri="{FF2B5EF4-FFF2-40B4-BE49-F238E27FC236}">
                      <a16:creationId xmlns:a16="http://schemas.microsoft.com/office/drawing/2014/main" id="{4FC42C9A-2C7B-46CE-B371-69FEC3CBD2F6}"/>
                    </a:ext>
                  </a:extLst>
                </p:cNvPr>
                <p:cNvSpPr/>
                <p:nvPr/>
              </p:nvSpPr>
              <p:spPr>
                <a:xfrm>
                  <a:off x="272235" y="5378649"/>
                  <a:ext cx="1080120" cy="1016584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4" name="Rectangle 213">
                  <a:extLst>
                    <a:ext uri="{FF2B5EF4-FFF2-40B4-BE49-F238E27FC236}">
                      <a16:creationId xmlns:a16="http://schemas.microsoft.com/office/drawing/2014/main" id="{814CE338-6E5A-476B-B7BE-D3FCA0662990}"/>
                    </a:ext>
                  </a:extLst>
                </p:cNvPr>
                <p:cNvSpPr/>
                <p:nvPr/>
              </p:nvSpPr>
              <p:spPr>
                <a:xfrm>
                  <a:off x="2661816" y="4350588"/>
                  <a:ext cx="1080120" cy="1016584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5" name="Rectangle 214">
                  <a:extLst>
                    <a:ext uri="{FF2B5EF4-FFF2-40B4-BE49-F238E27FC236}">
                      <a16:creationId xmlns:a16="http://schemas.microsoft.com/office/drawing/2014/main" id="{EB3FAC3B-DCF7-4EC6-8358-2CC9217C441B}"/>
                    </a:ext>
                  </a:extLst>
                </p:cNvPr>
                <p:cNvSpPr/>
                <p:nvPr/>
              </p:nvSpPr>
              <p:spPr>
                <a:xfrm>
                  <a:off x="3754682" y="4350588"/>
                  <a:ext cx="1080120" cy="1016584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17" name="Rectangle 216">
                <a:extLst>
                  <a:ext uri="{FF2B5EF4-FFF2-40B4-BE49-F238E27FC236}">
                    <a16:creationId xmlns:a16="http://schemas.microsoft.com/office/drawing/2014/main" id="{A647FA95-3760-40C2-99BD-25986721FB67}"/>
                  </a:ext>
                </a:extLst>
              </p:cNvPr>
              <p:cNvSpPr/>
              <p:nvPr/>
            </p:nvSpPr>
            <p:spPr>
              <a:xfrm>
                <a:off x="271193" y="3272144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0F63CF03-0567-4F25-880F-9A8A92AEBC47}"/>
              </a:ext>
            </a:extLst>
          </p:cNvPr>
          <p:cNvGrpSpPr/>
          <p:nvPr/>
        </p:nvGrpSpPr>
        <p:grpSpPr>
          <a:xfrm>
            <a:off x="113077" y="3268252"/>
            <a:ext cx="12053991" cy="3245942"/>
            <a:chOff x="113077" y="3268252"/>
            <a:chExt cx="12053991" cy="3245942"/>
          </a:xfrm>
        </p:grpSpPr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FBDB03DA-F471-449A-A9FC-E98C783F465C}"/>
                </a:ext>
              </a:extLst>
            </p:cNvPr>
            <p:cNvGrpSpPr/>
            <p:nvPr/>
          </p:nvGrpSpPr>
          <p:grpSpPr>
            <a:xfrm>
              <a:off x="5978884" y="3268252"/>
              <a:ext cx="6188184" cy="3245942"/>
              <a:chOff x="5978884" y="3268252"/>
              <a:chExt cx="6188184" cy="3245942"/>
            </a:xfrm>
          </p:grpSpPr>
          <p:pic>
            <p:nvPicPr>
              <p:cNvPr id="221" name="Picture 220">
                <a:extLst>
                  <a:ext uri="{FF2B5EF4-FFF2-40B4-BE49-F238E27FC236}">
                    <a16:creationId xmlns:a16="http://schemas.microsoft.com/office/drawing/2014/main" id="{0F86133E-F550-4A37-88C3-D45E309D967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/>
              <a:srcRect l="8740" t="6348" r="8738" b="7516"/>
              <a:stretch/>
            </p:blipFill>
            <p:spPr>
              <a:xfrm>
                <a:off x="5978884" y="3279813"/>
                <a:ext cx="6188184" cy="3234381"/>
              </a:xfrm>
              <a:prstGeom prst="rect">
                <a:avLst/>
              </a:prstGeom>
            </p:spPr>
          </p:pic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6DCD8A8B-347C-4219-B74B-B9F1675DA448}"/>
                  </a:ext>
                </a:extLst>
              </p:cNvPr>
              <p:cNvSpPr/>
              <p:nvPr/>
            </p:nvSpPr>
            <p:spPr>
              <a:xfrm>
                <a:off x="6130624" y="3268332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B4C75F92-42C0-44F6-AC78-0A6ACF281543}"/>
                  </a:ext>
                </a:extLst>
              </p:cNvPr>
              <p:cNvSpPr/>
              <p:nvPr/>
            </p:nvSpPr>
            <p:spPr>
              <a:xfrm>
                <a:off x="7350569" y="3268252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E377A060-0890-48A0-82F1-4BDCD34DE0AD}"/>
                  </a:ext>
                </a:extLst>
              </p:cNvPr>
              <p:cNvSpPr/>
              <p:nvPr/>
            </p:nvSpPr>
            <p:spPr>
              <a:xfrm>
                <a:off x="8581081" y="3268854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B80FD05D-51F0-4B22-80E6-8B8EA7822779}"/>
                  </a:ext>
                </a:extLst>
              </p:cNvPr>
              <p:cNvSpPr/>
              <p:nvPr/>
            </p:nvSpPr>
            <p:spPr>
              <a:xfrm>
                <a:off x="9801026" y="3268774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7240F26C-024C-49FE-B5A4-249EC3B3CEB6}"/>
                  </a:ext>
                </a:extLst>
              </p:cNvPr>
              <p:cNvSpPr/>
              <p:nvPr/>
            </p:nvSpPr>
            <p:spPr>
              <a:xfrm>
                <a:off x="6130478" y="3916213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FC2072CA-C6FF-445D-830A-CFB079ACBA21}"/>
                  </a:ext>
                </a:extLst>
              </p:cNvPr>
              <p:cNvSpPr/>
              <p:nvPr/>
            </p:nvSpPr>
            <p:spPr>
              <a:xfrm>
                <a:off x="7350423" y="3916133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3E0DCE65-F7CC-4FD5-A3B2-142763344EC0}"/>
                  </a:ext>
                </a:extLst>
              </p:cNvPr>
              <p:cNvSpPr/>
              <p:nvPr/>
            </p:nvSpPr>
            <p:spPr>
              <a:xfrm>
                <a:off x="8579251" y="3916473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1" name="Rectangle 230">
                <a:extLst>
                  <a:ext uri="{FF2B5EF4-FFF2-40B4-BE49-F238E27FC236}">
                    <a16:creationId xmlns:a16="http://schemas.microsoft.com/office/drawing/2014/main" id="{69931CD1-6152-4640-A62D-99A5ED7C31D4}"/>
                  </a:ext>
                </a:extLst>
              </p:cNvPr>
              <p:cNvSpPr/>
              <p:nvPr/>
            </p:nvSpPr>
            <p:spPr>
              <a:xfrm>
                <a:off x="9799196" y="3916393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2" name="Rectangle 231">
                <a:extLst>
                  <a:ext uri="{FF2B5EF4-FFF2-40B4-BE49-F238E27FC236}">
                    <a16:creationId xmlns:a16="http://schemas.microsoft.com/office/drawing/2014/main" id="{7844B160-655B-4B35-BCFA-7D576C16C7BF}"/>
                  </a:ext>
                </a:extLst>
              </p:cNvPr>
              <p:cNvSpPr/>
              <p:nvPr/>
            </p:nvSpPr>
            <p:spPr>
              <a:xfrm>
                <a:off x="10994473" y="3293260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3" name="Rectangle 232">
                <a:extLst>
                  <a:ext uri="{FF2B5EF4-FFF2-40B4-BE49-F238E27FC236}">
                    <a16:creationId xmlns:a16="http://schemas.microsoft.com/office/drawing/2014/main" id="{9C5952F5-8217-463D-B815-7D4835DA8E08}"/>
                  </a:ext>
                </a:extLst>
              </p:cNvPr>
              <p:cNvSpPr/>
              <p:nvPr/>
            </p:nvSpPr>
            <p:spPr>
              <a:xfrm>
                <a:off x="10992643" y="3940879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A9F9B1E9-9505-445A-B4A6-79A20A408EC0}"/>
                  </a:ext>
                </a:extLst>
              </p:cNvPr>
              <p:cNvSpPr/>
              <p:nvPr/>
            </p:nvSpPr>
            <p:spPr>
              <a:xfrm>
                <a:off x="7347792" y="4563830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5E2B73CF-BFEF-49F0-ADF5-20B8C7B9F436}"/>
                  </a:ext>
                </a:extLst>
              </p:cNvPr>
              <p:cNvSpPr/>
              <p:nvPr/>
            </p:nvSpPr>
            <p:spPr>
              <a:xfrm>
                <a:off x="6141096" y="5211902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9CC49843-4F64-42A6-A3A3-DCC23022AC19}"/>
                  </a:ext>
                </a:extLst>
              </p:cNvPr>
              <p:cNvSpPr/>
              <p:nvPr/>
            </p:nvSpPr>
            <p:spPr>
              <a:xfrm>
                <a:off x="6140550" y="5846384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F74A26C0-8565-4DAE-A542-2762B6F368DC}"/>
                  </a:ext>
                </a:extLst>
              </p:cNvPr>
              <p:cNvSpPr/>
              <p:nvPr/>
            </p:nvSpPr>
            <p:spPr>
              <a:xfrm>
                <a:off x="9798267" y="5846384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D71C1DFD-2504-4A96-9FEB-90E18C583DE7}"/>
                  </a:ext>
                </a:extLst>
              </p:cNvPr>
              <p:cNvSpPr/>
              <p:nvPr/>
            </p:nvSpPr>
            <p:spPr>
              <a:xfrm>
                <a:off x="6140550" y="4577420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FD4E7F80-5301-49B7-B821-751C632892E5}"/>
                  </a:ext>
                </a:extLst>
              </p:cNvPr>
              <p:cNvSpPr/>
              <p:nvPr/>
            </p:nvSpPr>
            <p:spPr>
              <a:xfrm>
                <a:off x="7362729" y="5846384"/>
                <a:ext cx="1080120" cy="648072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466F54CB-90AE-49DF-891F-12149A3F372A}"/>
                </a:ext>
              </a:extLst>
            </p:cNvPr>
            <p:cNvGrpSpPr/>
            <p:nvPr/>
          </p:nvGrpSpPr>
          <p:grpSpPr>
            <a:xfrm>
              <a:off x="113077" y="3280548"/>
              <a:ext cx="5823290" cy="3166920"/>
              <a:chOff x="113077" y="3280548"/>
              <a:chExt cx="5823290" cy="3166920"/>
            </a:xfrm>
          </p:grpSpPr>
          <p:pic>
            <p:nvPicPr>
              <p:cNvPr id="242" name="Picture 241">
                <a:extLst>
                  <a:ext uri="{FF2B5EF4-FFF2-40B4-BE49-F238E27FC236}">
                    <a16:creationId xmlns:a16="http://schemas.microsoft.com/office/drawing/2014/main" id="{2D93C5EC-D422-41E7-BB3B-256135B1D65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/>
              <a:srcRect l="8740" t="5168" r="8738" b="5168"/>
              <a:stretch/>
            </p:blipFill>
            <p:spPr>
              <a:xfrm>
                <a:off x="113077" y="3280548"/>
                <a:ext cx="5820653" cy="3166920"/>
              </a:xfrm>
              <a:prstGeom prst="rect">
                <a:avLst/>
              </a:prstGeom>
            </p:spPr>
          </p:pic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DCC77F7C-5E85-433B-A6C1-0E6152DB28B2}"/>
                  </a:ext>
                </a:extLst>
              </p:cNvPr>
              <p:cNvSpPr/>
              <p:nvPr/>
            </p:nvSpPr>
            <p:spPr>
              <a:xfrm>
                <a:off x="1390180" y="3281066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2CA3F8A8-838C-44E2-996F-33CC48CCBC8A}"/>
                  </a:ext>
                </a:extLst>
              </p:cNvPr>
              <p:cNvSpPr/>
              <p:nvPr/>
            </p:nvSpPr>
            <p:spPr>
              <a:xfrm>
                <a:off x="4856247" y="3318216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2AD1B52B-83DC-4382-8D6E-825090771877}"/>
                  </a:ext>
                </a:extLst>
              </p:cNvPr>
              <p:cNvSpPr/>
              <p:nvPr/>
            </p:nvSpPr>
            <p:spPr>
              <a:xfrm>
                <a:off x="283475" y="4358924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ADB269C9-0A29-4673-9F50-EA9E9B53533A}"/>
                  </a:ext>
                </a:extLst>
              </p:cNvPr>
              <p:cNvSpPr/>
              <p:nvPr/>
            </p:nvSpPr>
            <p:spPr>
              <a:xfrm>
                <a:off x="282968" y="5374097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C093C33A-8966-4E24-BAEB-67F9DC570E15}"/>
                  </a:ext>
                </a:extLst>
              </p:cNvPr>
              <p:cNvSpPr/>
              <p:nvPr/>
            </p:nvSpPr>
            <p:spPr>
              <a:xfrm>
                <a:off x="2672549" y="4346036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1965EC6E-7DDF-466A-837E-651D37132F3B}"/>
                  </a:ext>
                </a:extLst>
              </p:cNvPr>
              <p:cNvSpPr/>
              <p:nvPr/>
            </p:nvSpPr>
            <p:spPr>
              <a:xfrm>
                <a:off x="3765415" y="4346036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8090880D-7F42-48A4-B393-DE0843BB6C08}"/>
                  </a:ext>
                </a:extLst>
              </p:cNvPr>
              <p:cNvSpPr/>
              <p:nvPr/>
            </p:nvSpPr>
            <p:spPr>
              <a:xfrm>
                <a:off x="310060" y="3281066"/>
                <a:ext cx="1080120" cy="101658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1167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601BE8CA-C268-4815-8619-8AF62C4804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713319"/>
              </p:ext>
            </p:extLst>
          </p:nvPr>
        </p:nvGraphicFramePr>
        <p:xfrm>
          <a:off x="333774" y="5187200"/>
          <a:ext cx="10680106" cy="1482160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595200">
                  <a:extLst>
                    <a:ext uri="{9D8B030D-6E8A-4147-A177-3AD203B41FA5}">
                      <a16:colId xmlns:a16="http://schemas.microsoft.com/office/drawing/2014/main" val="943566398"/>
                    </a:ext>
                  </a:extLst>
                </a:gridCol>
                <a:gridCol w="196886">
                  <a:extLst>
                    <a:ext uri="{9D8B030D-6E8A-4147-A177-3AD203B41FA5}">
                      <a16:colId xmlns:a16="http://schemas.microsoft.com/office/drawing/2014/main" val="3293777424"/>
                    </a:ext>
                  </a:extLst>
                </a:gridCol>
                <a:gridCol w="198593">
                  <a:extLst>
                    <a:ext uri="{9D8B030D-6E8A-4147-A177-3AD203B41FA5}">
                      <a16:colId xmlns:a16="http://schemas.microsoft.com/office/drawing/2014/main" val="3006652427"/>
                    </a:ext>
                  </a:extLst>
                </a:gridCol>
                <a:gridCol w="203125">
                  <a:extLst>
                    <a:ext uri="{9D8B030D-6E8A-4147-A177-3AD203B41FA5}">
                      <a16:colId xmlns:a16="http://schemas.microsoft.com/office/drawing/2014/main" val="3050486194"/>
                    </a:ext>
                  </a:extLst>
                </a:gridCol>
                <a:gridCol w="203125">
                  <a:extLst>
                    <a:ext uri="{9D8B030D-6E8A-4147-A177-3AD203B41FA5}">
                      <a16:colId xmlns:a16="http://schemas.microsoft.com/office/drawing/2014/main" val="2646126389"/>
                    </a:ext>
                  </a:extLst>
                </a:gridCol>
                <a:gridCol w="203125">
                  <a:extLst>
                    <a:ext uri="{9D8B030D-6E8A-4147-A177-3AD203B41FA5}">
                      <a16:colId xmlns:a16="http://schemas.microsoft.com/office/drawing/2014/main" val="3607956888"/>
                    </a:ext>
                  </a:extLst>
                </a:gridCol>
                <a:gridCol w="203125">
                  <a:extLst>
                    <a:ext uri="{9D8B030D-6E8A-4147-A177-3AD203B41FA5}">
                      <a16:colId xmlns:a16="http://schemas.microsoft.com/office/drawing/2014/main" val="666198105"/>
                    </a:ext>
                  </a:extLst>
                </a:gridCol>
                <a:gridCol w="203125">
                  <a:extLst>
                    <a:ext uri="{9D8B030D-6E8A-4147-A177-3AD203B41FA5}">
                      <a16:colId xmlns:a16="http://schemas.microsoft.com/office/drawing/2014/main" val="1204602036"/>
                    </a:ext>
                  </a:extLst>
                </a:gridCol>
                <a:gridCol w="203125">
                  <a:extLst>
                    <a:ext uri="{9D8B030D-6E8A-4147-A177-3AD203B41FA5}">
                      <a16:colId xmlns:a16="http://schemas.microsoft.com/office/drawing/2014/main" val="3359764302"/>
                    </a:ext>
                  </a:extLst>
                </a:gridCol>
                <a:gridCol w="203125">
                  <a:extLst>
                    <a:ext uri="{9D8B030D-6E8A-4147-A177-3AD203B41FA5}">
                      <a16:colId xmlns:a16="http://schemas.microsoft.com/office/drawing/2014/main" val="72818914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312665563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88002531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735686701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08025565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260019155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927433114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855334976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363611731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152623023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527213945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8870769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57005949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766583324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80492289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12768381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002409602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62963658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41001467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445191942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721033635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51564995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012288385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23256634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743519040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087860374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234465164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902178503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455139975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239568019"/>
                    </a:ext>
                  </a:extLst>
                </a:gridCol>
              </a:tblGrid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700" u="none" strike="noStrike" dirty="0">
                          <a:effectLst/>
                        </a:rPr>
                        <a:t>　</a:t>
                      </a:r>
                      <a:endParaRPr lang="zh-CN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4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5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6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7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8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 dirty="0">
                          <a:effectLst/>
                        </a:rPr>
                        <a:t>9</a:t>
                      </a:r>
                      <a:endParaRPr lang="en-US" altLang="zh-CN" sz="7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10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11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12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13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14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15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16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17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18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19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20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21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22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23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24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25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26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27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28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29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30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31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32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33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34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35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36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37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700" u="none" strike="noStrike">
                          <a:effectLst/>
                        </a:rPr>
                        <a:t>38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extLst>
                  <a:ext uri="{0D108BD9-81ED-4DB2-BD59-A6C34878D82A}">
                    <a16:rowId xmlns:a16="http://schemas.microsoft.com/office/drawing/2014/main" val="2579696136"/>
                  </a:ext>
                </a:extLst>
              </a:tr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700" u="none" strike="noStrike">
                          <a:effectLst/>
                        </a:rPr>
                        <a:t>20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10275476"/>
                  </a:ext>
                </a:extLst>
              </a:tr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700" u="none" strike="noStrike">
                          <a:effectLst/>
                        </a:rPr>
                        <a:t>20-16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03500951"/>
                  </a:ext>
                </a:extLst>
              </a:tr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700" u="none" strike="noStrike">
                          <a:effectLst/>
                        </a:rPr>
                        <a:t>20-16-9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54967568"/>
                  </a:ext>
                </a:extLst>
              </a:tr>
              <a:tr h="26165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700" u="none" strike="noStrike">
                          <a:effectLst/>
                        </a:rPr>
                        <a:t>20-16-9-5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93666389"/>
                  </a:ext>
                </a:extLst>
              </a:tr>
              <a:tr h="26165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700" u="none" strike="noStrike">
                          <a:effectLst/>
                        </a:rPr>
                        <a:t>20-16-9-5-35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08476430"/>
                  </a:ext>
                </a:extLst>
              </a:tr>
              <a:tr h="26165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700" u="none" strike="noStrike">
                          <a:effectLst/>
                        </a:rPr>
                        <a:t>20-16-9-5-35-7</a:t>
                      </a:r>
                      <a:endParaRPr lang="en-US" altLang="zh-CN" sz="7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BE9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8957444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6BC595FE-3E6D-46B7-8DAF-524969D0AA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953119"/>
              </p:ext>
            </p:extLst>
          </p:nvPr>
        </p:nvGraphicFramePr>
        <p:xfrm>
          <a:off x="333774" y="4342270"/>
          <a:ext cx="10680116" cy="828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4430">
                  <a:extLst>
                    <a:ext uri="{9D8B030D-6E8A-4147-A177-3AD203B41FA5}">
                      <a16:colId xmlns:a16="http://schemas.microsoft.com/office/drawing/2014/main" val="3568771128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2690475075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2431942389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2701429440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4054855683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1838786755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1064599102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2240676918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2489442904"/>
                    </a:ext>
                  </a:extLst>
                </a:gridCol>
                <a:gridCol w="203126">
                  <a:extLst>
                    <a:ext uri="{9D8B030D-6E8A-4147-A177-3AD203B41FA5}">
                      <a16:colId xmlns:a16="http://schemas.microsoft.com/office/drawing/2014/main" val="4264272625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96566295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495239581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89098198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899290981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71928849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66184643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460603820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95423631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655125484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5547118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222511816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429120776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305913191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375279360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58651045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389493061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440140876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24199998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06871577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222848617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259647704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646478445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4022850119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134622496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207321283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3774134179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825318048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896814664"/>
                    </a:ext>
                  </a:extLst>
                </a:gridCol>
                <a:gridCol w="285088">
                  <a:extLst>
                    <a:ext uri="{9D8B030D-6E8A-4147-A177-3AD203B41FA5}">
                      <a16:colId xmlns:a16="http://schemas.microsoft.com/office/drawing/2014/main" val="815993747"/>
                    </a:ext>
                  </a:extLst>
                </a:gridCol>
              </a:tblGrid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800" u="none" strike="noStrike">
                          <a:effectLst/>
                        </a:rPr>
                        <a:t>　</a:t>
                      </a:r>
                      <a:endParaRPr lang="zh-CN" altLang="en-US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4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5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6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7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8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9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10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11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12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13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14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15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16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17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18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19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20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21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22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23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24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25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26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27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28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29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30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31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32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33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34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35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36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37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800" u="none" strike="noStrike">
                          <a:effectLst/>
                        </a:rPr>
                        <a:t>38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extLst>
                  <a:ext uri="{0D108BD9-81ED-4DB2-BD59-A6C34878D82A}">
                    <a16:rowId xmlns:a16="http://schemas.microsoft.com/office/drawing/2014/main" val="3638782582"/>
                  </a:ext>
                </a:extLst>
              </a:tr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800" u="none" strike="noStrike">
                          <a:effectLst/>
                        </a:rPr>
                        <a:t>6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50874912"/>
                  </a:ext>
                </a:extLst>
              </a:tr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800" u="none" strike="noStrike">
                          <a:effectLst/>
                        </a:rPr>
                        <a:t>6-9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18584932"/>
                  </a:ext>
                </a:extLst>
              </a:tr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800" u="none" strike="noStrike">
                          <a:effectLst/>
                        </a:rPr>
                        <a:t>6-9-1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798118"/>
                  </a:ext>
                </a:extLst>
              </a:tr>
              <a:tr h="165712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800" u="none" strike="noStrike">
                          <a:effectLst/>
                        </a:rPr>
                        <a:t>6-9-1-8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8722" marR="8722" marT="872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0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>
                          <a:effectLst/>
                        </a:rPr>
                        <a:t>1</a:t>
                      </a:r>
                      <a:endParaRPr lang="en-US" altLang="zh-CN" sz="9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0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900" u="none" strike="noStrike" dirty="0">
                          <a:effectLst/>
                        </a:rPr>
                        <a:t>1</a:t>
                      </a:r>
                      <a:endParaRPr lang="en-US" altLang="zh-CN" sz="9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E7F2F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en-US" altLang="zh-CN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60224803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8F17C6EC-CAB5-413D-8D0D-86F24CE96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Coverage Issue Discussion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8E7BF2-F5F3-408A-AF25-ADC50A3D2A65}"/>
              </a:ext>
            </a:extLst>
          </p:cNvPr>
          <p:cNvSpPr txBox="1">
            <a:spLocks/>
          </p:cNvSpPr>
          <p:nvPr/>
        </p:nvSpPr>
        <p:spPr>
          <a:xfrm>
            <a:off x="-7392" y="1714500"/>
            <a:ext cx="4661643" cy="2938636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7724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3444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7160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876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4592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Even though, the combination coverage is coming to saturation, the model still could not cover all the data sets.</a:t>
            </a:r>
          </a:p>
          <a:p>
            <a:r>
              <a:rPr lang="en-US" dirty="0"/>
              <a:t>Some data sets show a great different than the others: e.g. data sets Nr 3, 4, 10, 29, 30, etc.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AFD05E-0AF1-40E5-BF46-A2A319520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E39BD04-4B11-4939-B1E0-1D6D33BC1A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469667"/>
              </p:ext>
            </p:extLst>
          </p:nvPr>
        </p:nvGraphicFramePr>
        <p:xfrm>
          <a:off x="6977502" y="1413164"/>
          <a:ext cx="3888432" cy="27240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122">
                  <a:extLst>
                    <a:ext uri="{9D8B030D-6E8A-4147-A177-3AD203B41FA5}">
                      <a16:colId xmlns:a16="http://schemas.microsoft.com/office/drawing/2014/main" val="1825403847"/>
                    </a:ext>
                  </a:extLst>
                </a:gridCol>
                <a:gridCol w="1180595">
                  <a:extLst>
                    <a:ext uri="{9D8B030D-6E8A-4147-A177-3AD203B41FA5}">
                      <a16:colId xmlns:a16="http://schemas.microsoft.com/office/drawing/2014/main" val="281366546"/>
                    </a:ext>
                  </a:extLst>
                </a:gridCol>
                <a:gridCol w="903400">
                  <a:extLst>
                    <a:ext uri="{9D8B030D-6E8A-4147-A177-3AD203B41FA5}">
                      <a16:colId xmlns:a16="http://schemas.microsoft.com/office/drawing/2014/main" val="4118301658"/>
                    </a:ext>
                  </a:extLst>
                </a:gridCol>
                <a:gridCol w="724315">
                  <a:extLst>
                    <a:ext uri="{9D8B030D-6E8A-4147-A177-3AD203B41FA5}">
                      <a16:colId xmlns:a16="http://schemas.microsoft.com/office/drawing/2014/main" val="445017444"/>
                    </a:ext>
                  </a:extLst>
                </a:gridCol>
              </a:tblGrid>
              <a:tr h="605860">
                <a:tc>
                  <a:txBody>
                    <a:bodyPr/>
                    <a:lstStyle/>
                    <a:p>
                      <a:pPr algn="l" fontAlgn="ctr"/>
                      <a:endParaRPr lang="zh-CN" altLang="en-US" sz="18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Single Identification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err="1">
                          <a:effectLst/>
                        </a:rPr>
                        <a:t>C.Model</a:t>
                      </a:r>
                      <a:r>
                        <a:rPr lang="en-US" sz="1100" u="none" strike="noStrike" dirty="0">
                          <a:effectLst/>
                        </a:rPr>
                        <a:t> 1 Series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err="1">
                          <a:effectLst/>
                        </a:rPr>
                        <a:t>C.Model</a:t>
                      </a:r>
                      <a:r>
                        <a:rPr lang="en-US" sz="1100" u="none" strike="noStrike" dirty="0">
                          <a:effectLst/>
                        </a:rPr>
                        <a:t> 2 Series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9024579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3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1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0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0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0349206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4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2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0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0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30628625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10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1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53200196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15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10030057"/>
                  </a:ext>
                </a:extLst>
              </a:tr>
              <a:tr h="233622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28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0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47047188"/>
                  </a:ext>
                </a:extLst>
              </a:tr>
              <a:tr h="233622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29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0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93452572"/>
                  </a:ext>
                </a:extLst>
              </a:tr>
              <a:tr h="233622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30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0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0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0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0859146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32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19298492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33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64899259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36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95645248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38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>
                          <a:effectLst/>
                        </a:rPr>
                        <a:t>0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0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u="none" strike="noStrike" dirty="0">
                          <a:effectLst/>
                        </a:rPr>
                        <a:t>0</a:t>
                      </a:r>
                      <a:endParaRPr lang="en-US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64869334"/>
                  </a:ext>
                </a:extLst>
              </a:tr>
            </a:tbl>
          </a:graphicData>
        </a:graphic>
      </p:graphicFrame>
      <p:sp>
        <p:nvSpPr>
          <p:cNvPr id="29" name="Rectangle 28">
            <a:extLst>
              <a:ext uri="{FF2B5EF4-FFF2-40B4-BE49-F238E27FC236}">
                <a16:creationId xmlns:a16="http://schemas.microsoft.com/office/drawing/2014/main" id="{507038BB-F169-4DFB-9CF5-27F0A621E203}"/>
              </a:ext>
            </a:extLst>
          </p:cNvPr>
          <p:cNvSpPr/>
          <p:nvPr/>
        </p:nvSpPr>
        <p:spPr>
          <a:xfrm>
            <a:off x="1341884" y="4288681"/>
            <a:ext cx="404551" cy="2471146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F4A84AF-BA42-47F4-8B6D-773A573543A1}"/>
              </a:ext>
            </a:extLst>
          </p:cNvPr>
          <p:cNvSpPr/>
          <p:nvPr/>
        </p:nvSpPr>
        <p:spPr>
          <a:xfrm>
            <a:off x="2718802" y="4288681"/>
            <a:ext cx="295548" cy="2471146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6C273A-C8ED-42D5-9C4D-93D5FD654835}"/>
              </a:ext>
            </a:extLst>
          </p:cNvPr>
          <p:cNvSpPr/>
          <p:nvPr/>
        </p:nvSpPr>
        <p:spPr>
          <a:xfrm>
            <a:off x="4188401" y="4288681"/>
            <a:ext cx="295548" cy="2471146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291B538-F667-4D0E-9CE6-EB579D05DBFD}"/>
              </a:ext>
            </a:extLst>
          </p:cNvPr>
          <p:cNvSpPr/>
          <p:nvPr/>
        </p:nvSpPr>
        <p:spPr>
          <a:xfrm>
            <a:off x="7894612" y="4288681"/>
            <a:ext cx="833659" cy="2471146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9BBD0D4-5F53-466B-9810-93838BD79960}"/>
              </a:ext>
            </a:extLst>
          </p:cNvPr>
          <p:cNvSpPr/>
          <p:nvPr/>
        </p:nvSpPr>
        <p:spPr>
          <a:xfrm>
            <a:off x="9023475" y="4288681"/>
            <a:ext cx="590056" cy="2471146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79FA03B-7C25-4524-B57C-71C54BB5A099}"/>
              </a:ext>
            </a:extLst>
          </p:cNvPr>
          <p:cNvSpPr/>
          <p:nvPr/>
        </p:nvSpPr>
        <p:spPr>
          <a:xfrm>
            <a:off x="10150592" y="4288681"/>
            <a:ext cx="295548" cy="2471146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8E170E6-AC18-4A9A-A0AB-4F62EE05A811}"/>
              </a:ext>
            </a:extLst>
          </p:cNvPr>
          <p:cNvSpPr/>
          <p:nvPr/>
        </p:nvSpPr>
        <p:spPr>
          <a:xfrm>
            <a:off x="10718160" y="4288681"/>
            <a:ext cx="295548" cy="2471146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00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757F2-6AD8-4011-A913-A14DA0373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Coverage Issue Discussion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1D3F95-7A5C-4DB0-BC94-256C697D01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40" y="2647321"/>
            <a:ext cx="8897735" cy="407438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A81D19B-0AA3-4D9F-85D2-BBCA2D39D78F}"/>
              </a:ext>
            </a:extLst>
          </p:cNvPr>
          <p:cNvSpPr/>
          <p:nvPr/>
        </p:nvSpPr>
        <p:spPr>
          <a:xfrm>
            <a:off x="482596" y="1662095"/>
            <a:ext cx="609282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/>
              <a:t>The reason could be: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System changes during the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Unknown parameter missing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2A042F-7723-4812-BE9A-3DAD73C77926}"/>
              </a:ext>
            </a:extLst>
          </p:cNvPr>
          <p:cNvSpPr/>
          <p:nvPr/>
        </p:nvSpPr>
        <p:spPr>
          <a:xfrm>
            <a:off x="1341884" y="2524513"/>
            <a:ext cx="576064" cy="4320000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DC94A8-93A7-4D5C-9435-6844E5B1E289}"/>
              </a:ext>
            </a:extLst>
          </p:cNvPr>
          <p:cNvSpPr/>
          <p:nvPr/>
        </p:nvSpPr>
        <p:spPr>
          <a:xfrm>
            <a:off x="2818180" y="2524513"/>
            <a:ext cx="185598" cy="4320000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E7D125-49F4-435B-A8E2-3D6D3D9E0C6B}"/>
              </a:ext>
            </a:extLst>
          </p:cNvPr>
          <p:cNvSpPr/>
          <p:nvPr/>
        </p:nvSpPr>
        <p:spPr>
          <a:xfrm>
            <a:off x="3848066" y="2542820"/>
            <a:ext cx="185599" cy="4320000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EF6366-8099-4333-8F42-C09F8E5B7836}"/>
              </a:ext>
            </a:extLst>
          </p:cNvPr>
          <p:cNvSpPr/>
          <p:nvPr/>
        </p:nvSpPr>
        <p:spPr>
          <a:xfrm>
            <a:off x="384760" y="5877272"/>
            <a:ext cx="9367253" cy="129696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D62DF43-3F07-4D8D-8F61-03459CE9C9B8}"/>
              </a:ext>
            </a:extLst>
          </p:cNvPr>
          <p:cNvSpPr/>
          <p:nvPr/>
        </p:nvSpPr>
        <p:spPr>
          <a:xfrm>
            <a:off x="6737873" y="2538000"/>
            <a:ext cx="576064" cy="4320000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49FED70-F0BE-4D2A-BBE5-A3BDB9DD04DA}"/>
              </a:ext>
            </a:extLst>
          </p:cNvPr>
          <p:cNvSpPr/>
          <p:nvPr/>
        </p:nvSpPr>
        <p:spPr>
          <a:xfrm>
            <a:off x="8740438" y="2538000"/>
            <a:ext cx="185599" cy="4320000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D31AF8-5547-474C-BFDD-45430A3A9832}"/>
              </a:ext>
            </a:extLst>
          </p:cNvPr>
          <p:cNvSpPr/>
          <p:nvPr/>
        </p:nvSpPr>
        <p:spPr>
          <a:xfrm>
            <a:off x="8292291" y="2552699"/>
            <a:ext cx="185599" cy="4320000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E74589A-E76A-4EF5-9510-4F4FEADF2129}"/>
              </a:ext>
            </a:extLst>
          </p:cNvPr>
          <p:cNvSpPr/>
          <p:nvPr/>
        </p:nvSpPr>
        <p:spPr>
          <a:xfrm>
            <a:off x="7463818" y="2538000"/>
            <a:ext cx="455369" cy="4320000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4B11A26-15A2-4206-9C7F-FBC139C1C696}"/>
              </a:ext>
            </a:extLst>
          </p:cNvPr>
          <p:cNvSpPr/>
          <p:nvPr/>
        </p:nvSpPr>
        <p:spPr>
          <a:xfrm>
            <a:off x="384760" y="5498248"/>
            <a:ext cx="9367253" cy="129696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32E5CF2-C076-476F-9874-556C5BAA8ED8}"/>
              </a:ext>
            </a:extLst>
          </p:cNvPr>
          <p:cNvSpPr/>
          <p:nvPr/>
        </p:nvSpPr>
        <p:spPr>
          <a:xfrm>
            <a:off x="384760" y="4810231"/>
            <a:ext cx="9367253" cy="129696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4133196-C48B-4356-A8B0-7131DFABF213}"/>
              </a:ext>
            </a:extLst>
          </p:cNvPr>
          <p:cNvSpPr/>
          <p:nvPr/>
        </p:nvSpPr>
        <p:spPr>
          <a:xfrm>
            <a:off x="384760" y="4030646"/>
            <a:ext cx="9367253" cy="129696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07A991-4C27-4306-9306-B7482C98CDDE}"/>
              </a:ext>
            </a:extLst>
          </p:cNvPr>
          <p:cNvSpPr/>
          <p:nvPr/>
        </p:nvSpPr>
        <p:spPr>
          <a:xfrm>
            <a:off x="384760" y="3739300"/>
            <a:ext cx="9367253" cy="129696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B55BFCF-1E9C-4415-A7A5-7E29B09C668A}"/>
              </a:ext>
            </a:extLst>
          </p:cNvPr>
          <p:cNvSpPr/>
          <p:nvPr/>
        </p:nvSpPr>
        <p:spPr>
          <a:xfrm>
            <a:off x="384760" y="3534589"/>
            <a:ext cx="9367253" cy="129696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DC01F40-327E-4BED-A1E1-6FAA4225357E}"/>
              </a:ext>
            </a:extLst>
          </p:cNvPr>
          <p:cNvSpPr/>
          <p:nvPr/>
        </p:nvSpPr>
        <p:spPr>
          <a:xfrm>
            <a:off x="384760" y="2884556"/>
            <a:ext cx="9367253" cy="400705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881E8CE-236B-413A-96FE-C3ACE8026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00935E4E-9877-498F-AB10-187B235DED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574096"/>
              </p:ext>
            </p:extLst>
          </p:nvPr>
        </p:nvGraphicFramePr>
        <p:xfrm>
          <a:off x="9819525" y="2572305"/>
          <a:ext cx="2254111" cy="38567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5407">
                  <a:extLst>
                    <a:ext uri="{9D8B030D-6E8A-4147-A177-3AD203B41FA5}">
                      <a16:colId xmlns:a16="http://schemas.microsoft.com/office/drawing/2014/main" val="1825403847"/>
                    </a:ext>
                  </a:extLst>
                </a:gridCol>
                <a:gridCol w="702774">
                  <a:extLst>
                    <a:ext uri="{9D8B030D-6E8A-4147-A177-3AD203B41FA5}">
                      <a16:colId xmlns:a16="http://schemas.microsoft.com/office/drawing/2014/main" val="4118301658"/>
                    </a:ext>
                  </a:extLst>
                </a:gridCol>
                <a:gridCol w="595930">
                  <a:extLst>
                    <a:ext uri="{9D8B030D-6E8A-4147-A177-3AD203B41FA5}">
                      <a16:colId xmlns:a16="http://schemas.microsoft.com/office/drawing/2014/main" val="445017444"/>
                    </a:ext>
                  </a:extLst>
                </a:gridCol>
              </a:tblGrid>
              <a:tr h="60586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altLang="zh-CN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en-US" altLang="zh-CN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Set</a:t>
                      </a:r>
                    </a:p>
                    <a:p>
                      <a:pPr algn="l" fontAlgn="ctr"/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altLang="zh-CN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 of Coverage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Nr to be covered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9024579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8744742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628625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3200196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0030057"/>
                  </a:ext>
                </a:extLst>
              </a:tr>
              <a:tr h="233622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354811"/>
                  </a:ext>
                </a:extLst>
              </a:tr>
              <a:tr h="233622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90248315"/>
                  </a:ext>
                </a:extLst>
              </a:tr>
              <a:tr h="233622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93452572"/>
                  </a:ext>
                </a:extLst>
              </a:tr>
              <a:tr h="233622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859146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9749575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19298492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230973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813278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64899259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42299459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645248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36141"/>
                  </a:ext>
                </a:extLst>
              </a:tr>
              <a:tr h="147960"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zh-CN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869334"/>
                  </a:ext>
                </a:extLst>
              </a:tr>
            </a:tbl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:a16="http://schemas.microsoft.com/office/drawing/2014/main" id="{E2EF4D39-F809-44AA-84DC-F9EABF62040D}"/>
              </a:ext>
            </a:extLst>
          </p:cNvPr>
          <p:cNvSpPr/>
          <p:nvPr/>
        </p:nvSpPr>
        <p:spPr>
          <a:xfrm>
            <a:off x="402172" y="6330190"/>
            <a:ext cx="9367253" cy="129696"/>
          </a:xfrm>
          <a:prstGeom prst="rect">
            <a:avLst/>
          </a:prstGeom>
          <a:solidFill>
            <a:srgbClr val="00AEE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86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32ABC1A-3ACF-4770-876B-B10C94F2A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213" y="533400"/>
            <a:ext cx="8686800" cy="1066800"/>
          </a:xfrm>
        </p:spPr>
        <p:txBody>
          <a:bodyPr>
            <a:normAutofit/>
          </a:bodyPr>
          <a:lstStyle/>
          <a:p>
            <a:r>
              <a:rPr lang="en-US" altLang="zh-CN" dirty="0"/>
              <a:t>Coverage Issue Discussion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4A3974-3183-419A-B853-64A6832A86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11" r="7722"/>
          <a:stretch/>
        </p:blipFill>
        <p:spPr>
          <a:xfrm>
            <a:off x="79348" y="2943247"/>
            <a:ext cx="6159079" cy="367301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8907BE4-7D94-43C5-BC4F-86A167AFB934}"/>
              </a:ext>
            </a:extLst>
          </p:cNvPr>
          <p:cNvSpPr/>
          <p:nvPr/>
        </p:nvSpPr>
        <p:spPr>
          <a:xfrm>
            <a:off x="261764" y="3189189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F6915E3-E746-4145-BAD3-EC17D47BE76F}"/>
              </a:ext>
            </a:extLst>
          </p:cNvPr>
          <p:cNvSpPr/>
          <p:nvPr/>
        </p:nvSpPr>
        <p:spPr>
          <a:xfrm>
            <a:off x="261764" y="3828051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723D84-F704-4DDD-B9A7-666DD8A464C8}"/>
              </a:ext>
            </a:extLst>
          </p:cNvPr>
          <p:cNvSpPr/>
          <p:nvPr/>
        </p:nvSpPr>
        <p:spPr>
          <a:xfrm>
            <a:off x="261764" y="4466913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625CCA-B3FD-40F5-8F3B-EFBFE2CD0049}"/>
              </a:ext>
            </a:extLst>
          </p:cNvPr>
          <p:cNvSpPr/>
          <p:nvPr/>
        </p:nvSpPr>
        <p:spPr>
          <a:xfrm>
            <a:off x="261764" y="5105775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A159AE-754E-4A75-B819-EF83F4CD0285}"/>
              </a:ext>
            </a:extLst>
          </p:cNvPr>
          <p:cNvSpPr/>
          <p:nvPr/>
        </p:nvSpPr>
        <p:spPr>
          <a:xfrm>
            <a:off x="261764" y="5744636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E4AC74D-78C7-4160-AF81-8566E6960BE0}"/>
              </a:ext>
            </a:extLst>
          </p:cNvPr>
          <p:cNvSpPr/>
          <p:nvPr/>
        </p:nvSpPr>
        <p:spPr>
          <a:xfrm>
            <a:off x="5230316" y="5744636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45789FE-464F-4B57-96C7-97EA1F4D2A53}"/>
              </a:ext>
            </a:extLst>
          </p:cNvPr>
          <p:cNvSpPr/>
          <p:nvPr/>
        </p:nvSpPr>
        <p:spPr>
          <a:xfrm>
            <a:off x="2746040" y="5744636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B164E39-A923-463F-B46D-98B244761FB3}"/>
              </a:ext>
            </a:extLst>
          </p:cNvPr>
          <p:cNvSpPr/>
          <p:nvPr/>
        </p:nvSpPr>
        <p:spPr>
          <a:xfrm>
            <a:off x="2746040" y="3189189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06B1998-4070-48BA-8DAC-4469337E7E4B}"/>
              </a:ext>
            </a:extLst>
          </p:cNvPr>
          <p:cNvSpPr/>
          <p:nvPr/>
        </p:nvSpPr>
        <p:spPr>
          <a:xfrm>
            <a:off x="3988178" y="3189189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6B50E85-D84C-4F2F-93B4-62A363D18F85}"/>
              </a:ext>
            </a:extLst>
          </p:cNvPr>
          <p:cNvSpPr/>
          <p:nvPr/>
        </p:nvSpPr>
        <p:spPr>
          <a:xfrm>
            <a:off x="5230316" y="3189189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939D88-58A1-43FC-AFB3-9FCE12765A20}"/>
              </a:ext>
            </a:extLst>
          </p:cNvPr>
          <p:cNvSpPr/>
          <p:nvPr/>
        </p:nvSpPr>
        <p:spPr>
          <a:xfrm>
            <a:off x="2746040" y="3828051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518DFB-2D0E-41DE-9192-338BF1A95BC2}"/>
              </a:ext>
            </a:extLst>
          </p:cNvPr>
          <p:cNvSpPr/>
          <p:nvPr/>
        </p:nvSpPr>
        <p:spPr>
          <a:xfrm>
            <a:off x="3988178" y="3828051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2A1B1B7-5603-4299-AF55-34B14D1DE28B}"/>
              </a:ext>
            </a:extLst>
          </p:cNvPr>
          <p:cNvSpPr/>
          <p:nvPr/>
        </p:nvSpPr>
        <p:spPr>
          <a:xfrm>
            <a:off x="5230316" y="3828051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0D8AD23-5EF0-4045-8FB3-4E55B8954A38}"/>
              </a:ext>
            </a:extLst>
          </p:cNvPr>
          <p:cNvSpPr/>
          <p:nvPr/>
        </p:nvSpPr>
        <p:spPr>
          <a:xfrm>
            <a:off x="2746040" y="4466913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CAF2260-321A-4CCA-B1AE-59DD5B1FFA3A}"/>
              </a:ext>
            </a:extLst>
          </p:cNvPr>
          <p:cNvSpPr/>
          <p:nvPr/>
        </p:nvSpPr>
        <p:spPr>
          <a:xfrm>
            <a:off x="3988178" y="4466913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EC8544B-5956-4BFE-8B6A-9C01EADA3486}"/>
              </a:ext>
            </a:extLst>
          </p:cNvPr>
          <p:cNvSpPr/>
          <p:nvPr/>
        </p:nvSpPr>
        <p:spPr>
          <a:xfrm>
            <a:off x="5230316" y="4466913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7DC2D59-766E-4152-A439-A77BC3E52078}"/>
              </a:ext>
            </a:extLst>
          </p:cNvPr>
          <p:cNvSpPr/>
          <p:nvPr/>
        </p:nvSpPr>
        <p:spPr>
          <a:xfrm>
            <a:off x="1535291" y="5105775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232D24A-1F96-4861-8F78-0CB337FA4C37}"/>
              </a:ext>
            </a:extLst>
          </p:cNvPr>
          <p:cNvSpPr/>
          <p:nvPr/>
        </p:nvSpPr>
        <p:spPr>
          <a:xfrm>
            <a:off x="2808818" y="5105775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6B428FE-5220-4E02-991F-F5DED4854582}"/>
              </a:ext>
            </a:extLst>
          </p:cNvPr>
          <p:cNvSpPr/>
          <p:nvPr/>
        </p:nvSpPr>
        <p:spPr>
          <a:xfrm>
            <a:off x="1503902" y="4466913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42401E6-9237-4B07-AA94-83C1DB3568F5}"/>
              </a:ext>
            </a:extLst>
          </p:cNvPr>
          <p:cNvSpPr/>
          <p:nvPr/>
        </p:nvSpPr>
        <p:spPr>
          <a:xfrm>
            <a:off x="1503902" y="5744636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4D43172-BE4A-4B2B-B5A0-D9058F025696}"/>
              </a:ext>
            </a:extLst>
          </p:cNvPr>
          <p:cNvSpPr/>
          <p:nvPr/>
        </p:nvSpPr>
        <p:spPr>
          <a:xfrm>
            <a:off x="3988178" y="5744636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3EA6F0B-AC4D-4DD4-AAF2-EBDB6CF127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46" r="7581"/>
          <a:stretch/>
        </p:blipFill>
        <p:spPr>
          <a:xfrm>
            <a:off x="6420843" y="2987553"/>
            <a:ext cx="5716179" cy="3337047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7B629D81-69CE-40AA-8E2A-CDC18A376A33}"/>
              </a:ext>
            </a:extLst>
          </p:cNvPr>
          <p:cNvSpPr/>
          <p:nvPr/>
        </p:nvSpPr>
        <p:spPr>
          <a:xfrm>
            <a:off x="3148844" y="1805387"/>
            <a:ext cx="1044116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zh-CN" dirty="0"/>
              <a:t>20-16-9</a:t>
            </a:r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843B609-F082-4FE3-B98D-3C1CDB5FFCD1}"/>
              </a:ext>
            </a:extLst>
          </p:cNvPr>
          <p:cNvSpPr/>
          <p:nvPr/>
        </p:nvSpPr>
        <p:spPr>
          <a:xfrm>
            <a:off x="2075351" y="1804505"/>
            <a:ext cx="891591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en-US" altLang="zh-CN" dirty="0"/>
              <a:t>6-9</a:t>
            </a:r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4C8CF26-8C7C-48E4-A0DD-FCC0A5EE19FB}"/>
              </a:ext>
            </a:extLst>
          </p:cNvPr>
          <p:cNvSpPr/>
          <p:nvPr/>
        </p:nvSpPr>
        <p:spPr>
          <a:xfrm>
            <a:off x="7737150" y="4168065"/>
            <a:ext cx="1049577" cy="80655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90044F4-FA18-423B-A875-CC9A08E304F9}"/>
              </a:ext>
            </a:extLst>
          </p:cNvPr>
          <p:cNvSpPr/>
          <p:nvPr/>
        </p:nvSpPr>
        <p:spPr>
          <a:xfrm>
            <a:off x="8850634" y="3207112"/>
            <a:ext cx="1049577" cy="8229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539E276-08FE-486F-8DE0-3FA18521F613}"/>
              </a:ext>
            </a:extLst>
          </p:cNvPr>
          <p:cNvSpPr/>
          <p:nvPr/>
        </p:nvSpPr>
        <p:spPr>
          <a:xfrm>
            <a:off x="6581212" y="3187890"/>
            <a:ext cx="1109737" cy="8276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6A2F2DA-E641-43DF-A35F-9CAE7034D924}"/>
              </a:ext>
            </a:extLst>
          </p:cNvPr>
          <p:cNvSpPr/>
          <p:nvPr/>
        </p:nvSpPr>
        <p:spPr>
          <a:xfrm>
            <a:off x="7742184" y="3199917"/>
            <a:ext cx="1049577" cy="8229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606685F-5B12-4ABD-8C98-48C295A50340}"/>
              </a:ext>
            </a:extLst>
          </p:cNvPr>
          <p:cNvSpPr/>
          <p:nvPr/>
        </p:nvSpPr>
        <p:spPr>
          <a:xfrm>
            <a:off x="11072109" y="3199917"/>
            <a:ext cx="1049577" cy="82292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2EB64FA-F98B-4529-A407-1CF4DC245E7C}"/>
              </a:ext>
            </a:extLst>
          </p:cNvPr>
          <p:cNvSpPr/>
          <p:nvPr/>
        </p:nvSpPr>
        <p:spPr>
          <a:xfrm>
            <a:off x="9963659" y="3203247"/>
            <a:ext cx="1049577" cy="82292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221121C-7489-42F6-A2C7-D5DB32FEB4BD}"/>
              </a:ext>
            </a:extLst>
          </p:cNvPr>
          <p:cNvSpPr/>
          <p:nvPr/>
        </p:nvSpPr>
        <p:spPr>
          <a:xfrm>
            <a:off x="6581211" y="4167233"/>
            <a:ext cx="1109737" cy="80655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F24BE73-EF8B-44A3-A79D-82D9E14610EC}"/>
              </a:ext>
            </a:extLst>
          </p:cNvPr>
          <p:cNvSpPr/>
          <p:nvPr/>
        </p:nvSpPr>
        <p:spPr>
          <a:xfrm>
            <a:off x="11072109" y="4158346"/>
            <a:ext cx="1049577" cy="82292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97669A8-641C-42FD-893F-57FC4228CF9A}"/>
              </a:ext>
            </a:extLst>
          </p:cNvPr>
          <p:cNvSpPr/>
          <p:nvPr/>
        </p:nvSpPr>
        <p:spPr>
          <a:xfrm>
            <a:off x="8862595" y="4166532"/>
            <a:ext cx="1049577" cy="80655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5E254F5-D1BB-4310-AABC-470067DB5D95}"/>
              </a:ext>
            </a:extLst>
          </p:cNvPr>
          <p:cNvSpPr/>
          <p:nvPr/>
        </p:nvSpPr>
        <p:spPr>
          <a:xfrm>
            <a:off x="9958374" y="4166532"/>
            <a:ext cx="1049577" cy="80655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48">
            <a:hlinkClick r:id="rId4" action="ppaction://hlinksldjump"/>
            <a:extLst>
              <a:ext uri="{FF2B5EF4-FFF2-40B4-BE49-F238E27FC236}">
                <a16:creationId xmlns:a16="http://schemas.microsoft.com/office/drawing/2014/main" id="{4FDE7382-177C-4441-A075-437FA555A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2D0E032D-8721-4E76-ADF8-7D7D2C0A4A80}"/>
              </a:ext>
            </a:extLst>
          </p:cNvPr>
          <p:cNvSpPr/>
          <p:nvPr/>
        </p:nvSpPr>
        <p:spPr>
          <a:xfrm>
            <a:off x="1503902" y="3189189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2092A33-A64E-4443-839D-3179A6094B97}"/>
              </a:ext>
            </a:extLst>
          </p:cNvPr>
          <p:cNvSpPr/>
          <p:nvPr/>
        </p:nvSpPr>
        <p:spPr>
          <a:xfrm>
            <a:off x="1503902" y="3828051"/>
            <a:ext cx="1080120" cy="42066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B5E269A-D876-4D75-BA6D-280E2A3382FA}"/>
              </a:ext>
            </a:extLst>
          </p:cNvPr>
          <p:cNvSpPr/>
          <p:nvPr/>
        </p:nvSpPr>
        <p:spPr>
          <a:xfrm>
            <a:off x="7724730" y="5209847"/>
            <a:ext cx="1049577" cy="80655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A4CB674-CBDF-456D-B681-9F72ED896DE7}"/>
              </a:ext>
            </a:extLst>
          </p:cNvPr>
          <p:cNvSpPr/>
          <p:nvPr/>
        </p:nvSpPr>
        <p:spPr>
          <a:xfrm>
            <a:off x="6568791" y="5209015"/>
            <a:ext cx="1109737" cy="80655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18035F9-428C-4F34-8612-D557A6AA3C0C}"/>
              </a:ext>
            </a:extLst>
          </p:cNvPr>
          <p:cNvSpPr/>
          <p:nvPr/>
        </p:nvSpPr>
        <p:spPr>
          <a:xfrm>
            <a:off x="11059689" y="5200128"/>
            <a:ext cx="1049577" cy="82292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E29DC45-BCFE-41F8-AF38-73615E5B81F5}"/>
              </a:ext>
            </a:extLst>
          </p:cNvPr>
          <p:cNvSpPr/>
          <p:nvPr/>
        </p:nvSpPr>
        <p:spPr>
          <a:xfrm>
            <a:off x="8850175" y="5208314"/>
            <a:ext cx="1049577" cy="80655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19F32D4-9F4A-4D3D-93BC-E0D73E00E51D}"/>
              </a:ext>
            </a:extLst>
          </p:cNvPr>
          <p:cNvSpPr/>
          <p:nvPr/>
        </p:nvSpPr>
        <p:spPr>
          <a:xfrm>
            <a:off x="9945954" y="5208314"/>
            <a:ext cx="1049577" cy="806552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52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5" grpId="0" animBg="1"/>
      <p:bldP spid="38" grpId="0" animBg="1"/>
      <p:bldP spid="39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Content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hlinkClick r:id="rId2" action="ppaction://hlinksldjump"/>
              </a:rPr>
              <a:t>Introduction</a:t>
            </a:r>
            <a:endParaRPr lang="en-US" dirty="0"/>
          </a:p>
          <a:p>
            <a:pPr lvl="1"/>
            <a:r>
              <a:rPr lang="en-US" altLang="zh-CN" dirty="0"/>
              <a:t>Introduction of the servo-motor system</a:t>
            </a:r>
          </a:p>
          <a:p>
            <a:pPr lvl="1"/>
            <a:r>
              <a:rPr lang="en-US" altLang="zh-CN" dirty="0"/>
              <a:t>Introduction of the Hammerstein Wiener model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System identification applied to simulated servo-motor system</a:t>
            </a:r>
            <a:endParaRPr lang="en-US" dirty="0"/>
          </a:p>
          <a:p>
            <a:pPr lvl="1"/>
            <a:r>
              <a:rPr lang="en-US" altLang="zh-CN" dirty="0"/>
              <a:t>Simulated</a:t>
            </a:r>
            <a:r>
              <a:rPr lang="de-DE" altLang="zh-CN" dirty="0"/>
              <a:t> </a:t>
            </a:r>
            <a:r>
              <a:rPr lang="en-US" altLang="zh-CN" dirty="0"/>
              <a:t>servo-motor</a:t>
            </a:r>
            <a:r>
              <a:rPr lang="de-DE" altLang="zh-CN" dirty="0"/>
              <a:t> </a:t>
            </a:r>
            <a:r>
              <a:rPr lang="en-US" altLang="zh-CN" dirty="0"/>
              <a:t>system</a:t>
            </a:r>
          </a:p>
          <a:p>
            <a:pPr lvl="1"/>
            <a:r>
              <a:rPr lang="en-US" altLang="zh-CN" dirty="0"/>
              <a:t>Identification with the Hammerstein Wiener model</a:t>
            </a:r>
          </a:p>
          <a:p>
            <a:pPr lvl="1"/>
            <a:r>
              <a:rPr lang="en-US" altLang="zh-CN" dirty="0"/>
              <a:t>Simulated result</a:t>
            </a:r>
            <a:endParaRPr lang="en-US" dirty="0"/>
          </a:p>
          <a:p>
            <a:r>
              <a:rPr lang="en-US" dirty="0">
                <a:hlinkClick r:id="rId4" action="ppaction://hlinksldjump"/>
              </a:rPr>
              <a:t>System identification applied to real measurement</a:t>
            </a:r>
            <a:endParaRPr lang="en-US" dirty="0"/>
          </a:p>
          <a:p>
            <a:pPr lvl="1"/>
            <a:r>
              <a:rPr lang="en-US" altLang="zh-CN" dirty="0"/>
              <a:t>System identification with single measurement</a:t>
            </a:r>
          </a:p>
          <a:p>
            <a:pPr lvl="1"/>
            <a:r>
              <a:rPr lang="en-US" altLang="zh-CN" dirty="0"/>
              <a:t>System identification with group measurements</a:t>
            </a:r>
          </a:p>
          <a:p>
            <a:pPr lvl="1"/>
            <a:r>
              <a:rPr lang="en-US" altLang="zh-CN" dirty="0"/>
              <a:t>Coverage Issue Discussion</a:t>
            </a:r>
            <a:endParaRPr lang="en-US" dirty="0"/>
          </a:p>
          <a:p>
            <a:r>
              <a:rPr lang="en-US" dirty="0">
                <a:hlinkClick r:id="rId5" action="ppaction://hlinksldjump"/>
              </a:rPr>
              <a:t>Conclusion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89143F-C891-4F49-8872-D84D7ED470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23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pic>
        <p:nvPicPr>
          <p:cNvPr id="3" name="Picture 2">
            <a:hlinkClick r:id="rId2" action="ppaction://hlinksldjump"/>
            <a:extLst>
              <a:ext uri="{FF2B5EF4-FFF2-40B4-BE49-F238E27FC236}">
                <a16:creationId xmlns:a16="http://schemas.microsoft.com/office/drawing/2014/main" id="{93A394D4-AECA-47A5-82D2-61ACE0AD9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13DDA5EB-FF14-42BD-808E-50872DE4AED1}"/>
              </a:ext>
            </a:extLst>
          </p:cNvPr>
          <p:cNvSpPr txBox="1">
            <a:spLocks/>
          </p:cNvSpPr>
          <p:nvPr/>
        </p:nvSpPr>
        <p:spPr>
          <a:xfrm>
            <a:off x="1065212" y="2300294"/>
            <a:ext cx="6469360" cy="34290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7724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3444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7160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876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4592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dirty="0"/>
              <a:t>The Non-linear Hammerstein-Weiner method could be used for identification of the servo-motor system</a:t>
            </a:r>
            <a:endParaRPr lang="zh-CN" altLang="zh-CN" dirty="0"/>
          </a:p>
          <a:p>
            <a:r>
              <a:rPr lang="en-US" altLang="zh-CN" dirty="0"/>
              <a:t>With the limited number of data sets for identification, but careful designed process, could lead to an accurate enough model for the fast industry using.</a:t>
            </a:r>
          </a:p>
          <a:p>
            <a:r>
              <a:rPr lang="en-US" altLang="zh-CN" dirty="0"/>
              <a:t>With the number of data sets increasing, the accuracy of the identified model is increasing.</a:t>
            </a:r>
          </a:p>
          <a:p>
            <a:pPr lvl="0"/>
            <a:r>
              <a:rPr lang="en-US" altLang="zh-CN" dirty="0"/>
              <a:t>The identification process with a well-covered data sets is necessary for improving the performance of the identified model</a:t>
            </a:r>
            <a:endParaRPr lang="zh-CN" altLang="zh-CN" dirty="0"/>
          </a:p>
          <a:p>
            <a:r>
              <a:rPr lang="en-US" altLang="zh-CN" dirty="0"/>
              <a:t>Several models are identified instead of a single model, due to the possible missing of the parameters or the system unknown changes.</a:t>
            </a:r>
            <a:endParaRPr lang="zh-CN" altLang="zh-CN" dirty="0"/>
          </a:p>
          <a:p>
            <a:pPr lvl="0"/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426670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F183A-2A78-4BB1-A8F9-4E8711C39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876" y="2895600"/>
            <a:ext cx="8686801" cy="1066800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13958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0" descr="http://www.comau.com/DlPhotoGalleryProducts/Robotics/10.jpg">
            <a:extLst>
              <a:ext uri="{FF2B5EF4-FFF2-40B4-BE49-F238E27FC236}">
                <a16:creationId xmlns:a16="http://schemas.microsoft.com/office/drawing/2014/main" id="{6E3F80EC-6660-4FB7-8901-5278AAC01308}"/>
              </a:ext>
            </a:extLst>
          </p:cNvPr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308" y="1828799"/>
            <a:ext cx="4251325" cy="28364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Introduction of the servo-motor system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2" y="1828799"/>
            <a:ext cx="5101207" cy="685801"/>
          </a:xfrm>
        </p:spPr>
        <p:txBody>
          <a:bodyPr/>
          <a:lstStyle/>
          <a:p>
            <a:r>
              <a:rPr lang="en-US" dirty="0"/>
              <a:t>Servo-motor system in arc-welding robot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2" y="2590800"/>
            <a:ext cx="4669159" cy="3429000"/>
          </a:xfrm>
        </p:spPr>
        <p:txBody>
          <a:bodyPr/>
          <a:lstStyle/>
          <a:p>
            <a:r>
              <a:rPr lang="en-US" dirty="0"/>
              <a:t>The welding robot is controlling the current input of the servo-motor system to drive the welding head movement.</a:t>
            </a:r>
          </a:p>
          <a:p>
            <a:r>
              <a:rPr lang="en-US" dirty="0"/>
              <a:t>The current input to the displacement of the head is non-linear</a:t>
            </a:r>
          </a:p>
          <a:p>
            <a:r>
              <a:rPr lang="en-US" dirty="0"/>
              <a:t>The number of measurements of the current-to-displacement is limited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F43A35-95BC-48ED-8DF7-2AF43F973A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A2635F-4017-4807-981C-1A6676AE95A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598572" y="3600450"/>
            <a:ext cx="3320376" cy="318667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C7776E7-FEDF-423B-B8A8-D9B4B2EA2249}"/>
              </a:ext>
            </a:extLst>
          </p:cNvPr>
          <p:cNvSpPr/>
          <p:nvPr/>
        </p:nvSpPr>
        <p:spPr>
          <a:xfrm>
            <a:off x="7102524" y="1712639"/>
            <a:ext cx="1152128" cy="17163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8404234-5234-411F-A719-817873C61B57}"/>
              </a:ext>
            </a:extLst>
          </p:cNvPr>
          <p:cNvCxnSpPr>
            <a:cxnSpLocks/>
          </p:cNvCxnSpPr>
          <p:nvPr/>
        </p:nvCxnSpPr>
        <p:spPr>
          <a:xfrm>
            <a:off x="7102524" y="3429000"/>
            <a:ext cx="496048" cy="335812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44815D-E0F0-4547-A08C-0A260B4F0D5C}"/>
              </a:ext>
            </a:extLst>
          </p:cNvPr>
          <p:cNvCxnSpPr>
            <a:cxnSpLocks/>
          </p:cNvCxnSpPr>
          <p:nvPr/>
        </p:nvCxnSpPr>
        <p:spPr>
          <a:xfrm>
            <a:off x="8254652" y="1712639"/>
            <a:ext cx="2664296" cy="188781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428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Introduction of </a:t>
            </a:r>
            <a:br>
              <a:rPr lang="en-US" altLang="zh-CN" sz="3200" dirty="0"/>
            </a:br>
            <a:r>
              <a:rPr lang="en-US" altLang="zh-CN" sz="3200" dirty="0"/>
              <a:t>the Hammerstein Wiener model</a:t>
            </a:r>
          </a:p>
        </p:txBody>
      </p:sp>
      <p:pic>
        <p:nvPicPr>
          <p:cNvPr id="3" name="Picture 2">
            <a:hlinkClick r:id="rId2" action="ppaction://hlinksldjump"/>
            <a:extLst>
              <a:ext uri="{FF2B5EF4-FFF2-40B4-BE49-F238E27FC236}">
                <a16:creationId xmlns:a16="http://schemas.microsoft.com/office/drawing/2014/main" id="{93A394D4-AECA-47A5-82D2-61ACE0AD9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F429559-6D32-4151-AD58-F876C84CC71D}"/>
              </a:ext>
            </a:extLst>
          </p:cNvPr>
          <p:cNvSpPr txBox="1">
            <a:spLocks/>
          </p:cNvSpPr>
          <p:nvPr/>
        </p:nvSpPr>
        <p:spPr>
          <a:xfrm>
            <a:off x="1065212" y="1828799"/>
            <a:ext cx="5101207" cy="685801"/>
          </a:xfrm>
          <a:prstGeom prst="rect">
            <a:avLst/>
          </a:prstGeom>
        </p:spPr>
        <p:txBody>
          <a:bodyPr/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7724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3444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7160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876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4592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en-US" dirty="0"/>
              <a:t>Hammerstein Wiener Model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4F0A4D9-6C4F-4085-AFC6-4CCE50C98C51}"/>
              </a:ext>
            </a:extLst>
          </p:cNvPr>
          <p:cNvSpPr txBox="1">
            <a:spLocks/>
          </p:cNvSpPr>
          <p:nvPr/>
        </p:nvSpPr>
        <p:spPr>
          <a:xfrm>
            <a:off x="1065212" y="2590800"/>
            <a:ext cx="4669159" cy="3429000"/>
          </a:xfrm>
          <a:prstGeom prst="rect">
            <a:avLst/>
          </a:prstGeom>
        </p:spPr>
        <p:txBody>
          <a:bodyPr/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7724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3444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7160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876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4592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To identify a model with input and output, the system identification method is needed.</a:t>
            </a:r>
          </a:p>
          <a:p>
            <a:r>
              <a:rPr lang="en-US" dirty="0"/>
              <a:t>The Hammerstein Wiener model is designed for the non-linear electronic system.</a:t>
            </a:r>
          </a:p>
          <a:p>
            <a:r>
              <a:rPr lang="en-US" dirty="0"/>
              <a:t>The H-W model is consisting of three sub-blocks: nonlinear, linear and nonlinear.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2F547C-E3EE-4DE2-BDC4-4FC2E51D458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166419" y="4980869"/>
            <a:ext cx="4859655" cy="18376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41F5D2-1ACA-44DA-B4AC-6FF7727431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9494" y="4114094"/>
            <a:ext cx="4067175" cy="8667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BC7E49-86E0-49A6-B75B-1BBDA41A20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86500" y="1466718"/>
            <a:ext cx="3253164" cy="25051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BE92B13-8783-419F-8ABE-7DE7E5ED9950}"/>
              </a:ext>
            </a:extLst>
          </p:cNvPr>
          <p:cNvSpPr txBox="1"/>
          <p:nvPr/>
        </p:nvSpPr>
        <p:spPr>
          <a:xfrm>
            <a:off x="8038628" y="6222341"/>
            <a:ext cx="1425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B(n</a:t>
            </a:r>
            <a:r>
              <a:rPr lang="en-US" sz="1200" dirty="0"/>
              <a:t>b</a:t>
            </a:r>
            <a:r>
              <a:rPr lang="en-US" dirty="0"/>
              <a:t>)</a:t>
            </a:r>
            <a:r>
              <a:rPr lang="en-US" altLang="zh-CN" dirty="0"/>
              <a:t>/F(n</a:t>
            </a:r>
            <a:r>
              <a:rPr lang="en-US" altLang="zh-CN" sz="1200" dirty="0"/>
              <a:t>k</a:t>
            </a:r>
            <a:r>
              <a:rPr lang="en-US" altLang="zh-CN" dirty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36CC202-8387-4601-AF27-2E2073E132E8}"/>
                  </a:ext>
                </a:extLst>
              </p:cNvPr>
              <p:cNvSpPr/>
              <p:nvPr/>
            </p:nvSpPr>
            <p:spPr>
              <a:xfrm>
                <a:off x="810915" y="5337049"/>
                <a:ext cx="6092825" cy="128919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𝑤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𝑖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) = 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𝑓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𝑢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𝑖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))</m:t>
                      </m:r>
                    </m:oMath>
                  </m:oMathPara>
                </a14:m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de-DE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𝑖</m:t>
                      </m:r>
                      <m:r>
                        <a:rPr lang="de-DE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) = (</m:t>
                      </m:r>
                      <m:r>
                        <a:rPr lang="de-DE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𝐵</m:t>
                      </m:r>
                      <m:r>
                        <a:rPr lang="de-DE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de-DE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𝐹</m:t>
                      </m:r>
                      <m:r>
                        <a:rPr lang="de-DE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  <m:r>
                        <a:rPr lang="de-DE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𝑤</m:t>
                      </m:r>
                      <m:r>
                        <a:rPr lang="de-DE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𝑖</m:t>
                      </m:r>
                      <m:r>
                        <a:rPr lang="de-DE" altLang="zh-CN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zh-CN" i="1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fr-FR" altLang="zh-CN" i="1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𝑖</m:t>
                      </m:r>
                      <m:r>
                        <a:rPr lang="fr-FR" altLang="zh-CN" i="1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) = </m:t>
                      </m:r>
                      <m:r>
                        <a:rPr lang="fr-FR" altLang="zh-CN" i="1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h</m:t>
                      </m:r>
                      <m:r>
                        <a:rPr lang="fr-FR" altLang="zh-CN" i="1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fr-FR" altLang="zh-CN" i="1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fr-FR" altLang="zh-CN" i="1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𝑖</m:t>
                      </m:r>
                      <m:r>
                        <a:rPr lang="fr-FR" altLang="zh-CN" i="1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))</m:t>
                      </m:r>
                    </m:oMath>
                  </m:oMathPara>
                </a14:m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36CC202-8387-4601-AF27-2E2073E132E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915" y="5337049"/>
                <a:ext cx="6092825" cy="12891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901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Simulated</a:t>
            </a:r>
            <a:r>
              <a:rPr lang="de-DE" altLang="zh-CN" sz="3200" dirty="0"/>
              <a:t> </a:t>
            </a:r>
            <a:r>
              <a:rPr lang="en-US" altLang="zh-CN" sz="3200" dirty="0"/>
              <a:t>servo-motor</a:t>
            </a:r>
            <a:r>
              <a:rPr lang="de-DE" altLang="zh-CN" sz="3200" dirty="0"/>
              <a:t> </a:t>
            </a:r>
            <a:r>
              <a:rPr lang="en-US" altLang="zh-CN" sz="3200" dirty="0"/>
              <a:t>system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Simulated servo-motor system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Target:</a:t>
            </a:r>
          </a:p>
          <a:p>
            <a:pPr lvl="1"/>
            <a:r>
              <a:rPr lang="en-US" dirty="0"/>
              <a:t>Generate a nonlinear system with:</a:t>
            </a:r>
          </a:p>
          <a:p>
            <a:pPr lvl="2"/>
            <a:r>
              <a:rPr lang="en-US" dirty="0"/>
              <a:t>Input: 	Current [A]</a:t>
            </a:r>
          </a:p>
          <a:p>
            <a:pPr lvl="2"/>
            <a:r>
              <a:rPr lang="en-US" dirty="0"/>
              <a:t>Output: 	Displacement [mm]</a:t>
            </a:r>
          </a:p>
          <a:p>
            <a:pPr lvl="1"/>
            <a:r>
              <a:rPr lang="en-US" dirty="0"/>
              <a:t>Identify a model with H-W method</a:t>
            </a:r>
          </a:p>
          <a:p>
            <a:pPr lvl="1"/>
            <a:r>
              <a:rPr lang="en-US" dirty="0"/>
              <a:t>Verify the identified model result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F43A35-95BC-48ED-8DF7-2AF43F973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2BDC09-12CB-4575-A13A-3F20934984A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301886" y="4915000"/>
            <a:ext cx="4134234" cy="1510952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F5507821-D1FC-4D7F-BDD7-7A4658344A71}"/>
              </a:ext>
            </a:extLst>
          </p:cNvPr>
          <p:cNvPicPr>
            <a:picLocks noGrp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546528" y="2590800"/>
            <a:ext cx="5577084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74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Identification with </a:t>
            </a:r>
            <a:br>
              <a:rPr lang="en-US" altLang="zh-CN" sz="3200" dirty="0"/>
            </a:br>
            <a:r>
              <a:rPr lang="en-US" altLang="zh-CN" sz="3200" dirty="0"/>
              <a:t>the Hammerstein Wiener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A394D4-AECA-47A5-82D2-61ACE0AD9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02EDC662-51E6-4676-BE55-FF09BA702F7F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878388" y="1944960"/>
            <a:ext cx="4644758" cy="3972768"/>
          </a:xfrm>
          <a:prstGeom prst="rect">
            <a:avLst/>
          </a:prstGeom>
        </p:spPr>
      </p:pic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5794514-2868-4532-AE84-470AAED9765F}"/>
              </a:ext>
            </a:extLst>
          </p:cNvPr>
          <p:cNvSpPr txBox="1">
            <a:spLocks/>
          </p:cNvSpPr>
          <p:nvPr/>
        </p:nvSpPr>
        <p:spPr>
          <a:xfrm>
            <a:off x="1065213" y="2590800"/>
            <a:ext cx="4251960" cy="4078560"/>
          </a:xfrm>
          <a:prstGeom prst="rect">
            <a:avLst/>
          </a:prstGeom>
        </p:spPr>
        <p:txBody>
          <a:bodyPr/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7724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3444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7160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876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4592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Identification Steps:</a:t>
            </a:r>
          </a:p>
          <a:p>
            <a:pPr lvl="1"/>
            <a:r>
              <a:rPr lang="en-US" dirty="0"/>
              <a:t>Generate displacement with input current</a:t>
            </a:r>
          </a:p>
          <a:p>
            <a:pPr lvl="1"/>
            <a:r>
              <a:rPr lang="en-US" dirty="0"/>
              <a:t>Identify the HW system with input and output (current and displacement), considering the parameter combinations.</a:t>
            </a:r>
          </a:p>
          <a:p>
            <a:pPr lvl="1"/>
            <a:r>
              <a:rPr lang="en-US" dirty="0"/>
              <a:t>Generate displacement based on the same current input and the identified system.</a:t>
            </a:r>
          </a:p>
          <a:p>
            <a:pPr lvl="1"/>
            <a:r>
              <a:rPr lang="en-US" dirty="0"/>
              <a:t>Compare the result of the original displacement measurement and the identified measurement.</a:t>
            </a:r>
          </a:p>
          <a:p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BC7EB97-89A6-4DBE-947F-CDAF2E9C2D15}"/>
              </a:ext>
            </a:extLst>
          </p:cNvPr>
          <p:cNvSpPr txBox="1">
            <a:spLocks/>
          </p:cNvSpPr>
          <p:nvPr/>
        </p:nvSpPr>
        <p:spPr>
          <a:xfrm>
            <a:off x="1065213" y="1828799"/>
            <a:ext cx="4251960" cy="685801"/>
          </a:xfrm>
          <a:prstGeom prst="rect">
            <a:avLst/>
          </a:prstGeom>
        </p:spPr>
        <p:txBody>
          <a:bodyPr/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7724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3716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3444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7160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876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645920" indent="-13716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en-US" dirty="0"/>
              <a:t>Identification and verification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BB00705-325C-46F7-9C33-E3C83A052330}"/>
                  </a:ext>
                </a:extLst>
              </p:cNvPr>
              <p:cNvSpPr/>
              <p:nvPr/>
            </p:nvSpPr>
            <p:spPr>
              <a:xfrm>
                <a:off x="6165749" y="5718151"/>
                <a:ext cx="3617401" cy="1169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𝑅𝑀𝑆𝐸</m:t>
                      </m:r>
                      <m:r>
                        <a:rPr lang="en-US" altLang="zh-CN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  <m:nary>
                            <m:naryPr>
                              <m:chr m:val="∑"/>
                              <m:limLoc m:val="undOvr"/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altLang="zh-CN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‖"/>
                                      <m:endChr m:val="‖"/>
                                      <m:ctrlP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altLang="zh-CN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i="1">
                                              <a:latin typeface="Cambria Math" panose="02040503050406030204" pitchFamily="18" charset="0"/>
                                            </a:rPr>
                                            <m:t>𝐷</m:t>
                                          </m:r>
                                        </m:e>
                                        <m:sub>
                                          <m:r>
                                            <a:rPr lang="en-US" altLang="zh-CN" i="1">
                                              <a:latin typeface="Cambria Math" panose="02040503050406030204" pitchFamily="18" charset="0"/>
                                            </a:rPr>
                                            <m:t>𝑠𝑖𝑚𝑢</m:t>
                                          </m:r>
                                        </m:sub>
                                      </m:sSub>
                                      <m:r>
                                        <a:rPr lang="en-US" altLang="zh-CN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i="1">
                                              <a:latin typeface="Cambria Math" panose="02040503050406030204" pitchFamily="18" charset="0"/>
                                            </a:rPr>
                                            <m:t>𝐷</m:t>
                                          </m:r>
                                        </m:e>
                                        <m:sub>
                                          <m:r>
                                            <a:rPr lang="en-US" altLang="zh-CN" i="1">
                                              <a:latin typeface="Cambria Math" panose="02040503050406030204" pitchFamily="18" charset="0"/>
                                            </a:rPr>
                                            <m:t>𝑖𝑑𝑒𝑛𝑡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altLang="zh-CN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BB00705-325C-46F7-9C33-E3C83A0523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749" y="5718151"/>
                <a:ext cx="3617401" cy="116993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635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Simulated result</a:t>
            </a:r>
          </a:p>
        </p:txBody>
      </p:sp>
      <p:pic>
        <p:nvPicPr>
          <p:cNvPr id="3" name="Picture 2">
            <a:hlinkClick r:id="rId2" action="ppaction://hlinksldjump"/>
            <a:extLst>
              <a:ext uri="{FF2B5EF4-FFF2-40B4-BE49-F238E27FC236}">
                <a16:creationId xmlns:a16="http://schemas.microsoft.com/office/drawing/2014/main" id="{93A394D4-AECA-47A5-82D2-61ACE0AD9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D74C296-A8CC-48B6-A4AA-7E3D081233D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24692" y="1932615"/>
            <a:ext cx="3240000" cy="216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274CAA-57CD-40B2-9BC0-1F669F20892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006180" y="1879593"/>
            <a:ext cx="3240000" cy="216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A80CF9-6700-4009-BCA7-1849202D8FD2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2061964" y="4117428"/>
            <a:ext cx="3240000" cy="216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80E368-A229-4385-8AA8-E4B3D00522DA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5734372" y="4155844"/>
            <a:ext cx="3240000" cy="216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A0CE9F-F887-4904-957F-1F3F6CC65743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06580" y="1878004"/>
            <a:ext cx="324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33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System identification </a:t>
            </a:r>
            <a:br>
              <a:rPr lang="en-US" altLang="zh-CN" sz="3200" dirty="0"/>
            </a:br>
            <a:r>
              <a:rPr lang="en-US" altLang="zh-CN" sz="3200" dirty="0"/>
              <a:t>with single measurement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Single Measurement steps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4044528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dirty="0"/>
              <a:t>Identification of the model:</a:t>
            </a:r>
          </a:p>
          <a:p>
            <a:pPr lvl="1"/>
            <a:r>
              <a:rPr lang="en-US" altLang="zh-CN" dirty="0"/>
              <a:t>Using single data set to identify models based on the combination of parameter n</a:t>
            </a:r>
            <a:r>
              <a:rPr lang="en-US" altLang="zh-CN" baseline="-25000" dirty="0"/>
              <a:t>b</a:t>
            </a:r>
            <a:r>
              <a:rPr lang="en-US" altLang="zh-CN" dirty="0"/>
              <a:t> and n</a:t>
            </a:r>
            <a:r>
              <a:rPr lang="en-US" altLang="zh-CN" baseline="-25000" dirty="0"/>
              <a:t>k</a:t>
            </a:r>
            <a:r>
              <a:rPr lang="en-US" altLang="zh-CN" dirty="0"/>
              <a:t>.</a:t>
            </a:r>
          </a:p>
          <a:p>
            <a:pPr lvl="1"/>
            <a:r>
              <a:rPr lang="en-US" altLang="zh-CN" dirty="0"/>
              <a:t>Self-cross check of the identified model with the same measurement data set (n), and choose the best one or several identified models.</a:t>
            </a:r>
            <a:endParaRPr lang="zh-CN" altLang="zh-CN" dirty="0"/>
          </a:p>
          <a:p>
            <a:r>
              <a:rPr lang="en-US" altLang="zh-CN" dirty="0"/>
              <a:t>Verification of the model:</a:t>
            </a:r>
            <a:endParaRPr lang="zh-CN" altLang="zh-CN" dirty="0"/>
          </a:p>
          <a:p>
            <a:pPr lvl="1"/>
            <a:r>
              <a:rPr lang="en-US" altLang="zh-CN" dirty="0"/>
              <a:t>Applying the input current of each step datasets (m), and obtain the identified model displacement output</a:t>
            </a:r>
          </a:p>
          <a:p>
            <a:pPr lvl="1"/>
            <a:r>
              <a:rPr lang="en-US" altLang="zh-CN" dirty="0"/>
              <a:t>Verification of the result with RMSD method based on measured displacement and the identified model displacement.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F43A35-95BC-48ED-8DF7-2AF43F973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4732" y="188640"/>
            <a:ext cx="2743200" cy="1295400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2C0BAC4-8D32-4996-9460-C8DB5FB21045}"/>
              </a:ext>
            </a:extLst>
          </p:cNvPr>
          <p:cNvPicPr>
            <a:picLocks noGrp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877969" y="1426344"/>
            <a:ext cx="4857004" cy="520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7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1249C-2A13-4E79-A9FF-98D9EA00B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System identification </a:t>
            </a:r>
            <a:br>
              <a:rPr lang="en-US" altLang="zh-CN" dirty="0"/>
            </a:br>
            <a:r>
              <a:rPr lang="en-US" altLang="zh-CN" dirty="0"/>
              <a:t>with single measurement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4D9C5B-B4BE-4929-8D25-3CE25D881A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NLHW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EDD806-3FF3-4E0A-A2DC-E7BF969DC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6812" y="1828799"/>
            <a:ext cx="9720000" cy="486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E29279-71E5-44E9-AD52-4A8918CA6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6812" y="1828799"/>
            <a:ext cx="9720000" cy="48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0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usiness Contrast 16x9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E3B9166-2E01-44C0-B213-4E36B4FF9306}" vid="{9FB243D3-233B-4EB4-BE37-C505132985D4}"/>
    </a:ext>
  </a:extLst>
</a:theme>
</file>

<file path=ppt/theme/theme2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A32D51B-405E-4F81-B5A9-F253CD7FC48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71af3243-3dd4-4a8d-8c0d-dd76da1f02a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4CEB76F-5C52-4F69-A3C1-2DBEA8CF74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E7567CE-A543-444C-8597-EB22784911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contrast presentation (widescreen)</Template>
  <TotalTime>0</TotalTime>
  <Words>2045</Words>
  <Application>Microsoft Office PowerPoint</Application>
  <PresentationFormat>Custom</PresentationFormat>
  <Paragraphs>1330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等线</vt:lpstr>
      <vt:lpstr>Arial</vt:lpstr>
      <vt:lpstr>Calibri</vt:lpstr>
      <vt:lpstr>Cambria Math</vt:lpstr>
      <vt:lpstr>Franklin Gothic Medium</vt:lpstr>
      <vt:lpstr>Business Contrast 16x9</vt:lpstr>
      <vt:lpstr>Identification of  a servo-motor model from experimental data</vt:lpstr>
      <vt:lpstr>List of Content</vt:lpstr>
      <vt:lpstr>Introduction of the servo-motor system</vt:lpstr>
      <vt:lpstr>Introduction of  the Hammerstein Wiener model</vt:lpstr>
      <vt:lpstr>Simulated servo-motor system</vt:lpstr>
      <vt:lpstr>Identification with  the Hammerstein Wiener model</vt:lpstr>
      <vt:lpstr>Simulated result</vt:lpstr>
      <vt:lpstr>System identification  with single measurement</vt:lpstr>
      <vt:lpstr>System identification  with single measurement</vt:lpstr>
      <vt:lpstr>System identification  with single measurement</vt:lpstr>
      <vt:lpstr>Measurement data set choosing</vt:lpstr>
      <vt:lpstr>System identification  with Group measurement</vt:lpstr>
      <vt:lpstr>System identification  with Group measurement</vt:lpstr>
      <vt:lpstr>System identification  with Group measurement  Combination Model 1</vt:lpstr>
      <vt:lpstr>System identification  with Group measurement  Combination Model 1&amp;2</vt:lpstr>
      <vt:lpstr>System identification  with Group measurement  Combination Model 1&amp;2</vt:lpstr>
      <vt:lpstr>Coverage Issue Discussion</vt:lpstr>
      <vt:lpstr>Coverage Issue Discussion</vt:lpstr>
      <vt:lpstr>Coverage Issue Discussion</vt:lpstr>
      <vt:lpstr>Conclusion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2019-05-01T15:52:36Z</dcterms:created>
  <dcterms:modified xsi:type="dcterms:W3CDTF">2019-07-16T10:12:52Z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