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89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0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653"/>
    <p:restoredTop sz="96327"/>
  </p:normalViewPr>
  <p:slideViewPr>
    <p:cSldViewPr snapToGrid="0" snapToObjects="1">
      <p:cViewPr varScale="1">
        <p:scale>
          <a:sx n="102" d="100"/>
          <a:sy n="102" d="100"/>
        </p:scale>
        <p:origin x="216" y="14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B3A824-1A51-4B26-AD58-A6D8E14F6C04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27757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5267497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2736227"/>
      </p:ext>
    </p:extLst>
  </p:cSld>
  <p:clrMapOvr>
    <a:masterClrMapping/>
  </p:clrMapOvr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03580492"/>
      </p:ext>
    </p:extLst>
  </p:cSld>
  <p:clrMapOvr>
    <a:masterClrMapping/>
  </p:clrMapOvr>
  <p:hf sldNum="0"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5059C3-6A89-4494-99FF-5A4D6FFD50EB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15899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9120328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59330894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F3416-4057-4DAA-829D-4CA07428D088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66198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D9284-D300-4297-87F7-E791DCC15DB1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95790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0224588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4291376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3CBC1C18-307B-4F68-A007-B5B542270E8D}" type="datetimeFigureOut">
              <a:rPr lang="en-US" smtClean="0"/>
              <a:t>11/21/20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7300213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91" r:id="rId1"/>
    <p:sldLayoutId id="2147483892" r:id="rId2"/>
    <p:sldLayoutId id="2147483893" r:id="rId3"/>
    <p:sldLayoutId id="2147483894" r:id="rId4"/>
    <p:sldLayoutId id="2147483895" r:id="rId5"/>
    <p:sldLayoutId id="2147483896" r:id="rId6"/>
    <p:sldLayoutId id="2147483897" r:id="rId7"/>
    <p:sldLayoutId id="2147483898" r:id="rId8"/>
    <p:sldLayoutId id="2147483899" r:id="rId9"/>
    <p:sldLayoutId id="2147483900" r:id="rId10"/>
    <p:sldLayoutId id="2147483901" r:id="rId11"/>
  </p:sldLayoutIdLst>
  <p:hf sldNum="0" hdr="0" ftr="0" dt="0"/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ACA3A-A1F4-4C41-8431-93C2AF862B6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60387" y="2035775"/>
            <a:ext cx="7525265" cy="2786450"/>
          </a:xfrm>
        </p:spPr>
        <p:txBody>
          <a:bodyPr>
            <a:normAutofit/>
          </a:bodyPr>
          <a:lstStyle/>
          <a:p>
            <a:pPr algn="l"/>
            <a:r>
              <a:rPr lang="en-GB" sz="4400" b="1" dirty="0">
                <a:latin typeface="Helvetica" pitchFamily="2" charset="0"/>
              </a:rPr>
              <a:t>Development, Test and Application of a framework for cloud serverless services</a:t>
            </a:r>
            <a:endParaRPr lang="en-IT" sz="4400" b="1" dirty="0">
              <a:latin typeface="Helvetica" pitchFamily="2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BA40EB-D2B1-2846-9E21-E99E71517B9E}"/>
              </a:ext>
            </a:extLst>
          </p:cNvPr>
          <p:cNvSpPr txBox="1"/>
          <p:nvPr/>
        </p:nvSpPr>
        <p:spPr>
          <a:xfrm>
            <a:off x="1260387" y="6215450"/>
            <a:ext cx="6079524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2200" dirty="0">
                <a:latin typeface="Corbel" panose="020B0503020204020204" pitchFamily="34" charset="0"/>
              </a:rPr>
              <a:t>November 2020 - Andrea Santu</a:t>
            </a:r>
          </a:p>
        </p:txBody>
      </p:sp>
    </p:spTree>
    <p:extLst>
      <p:ext uri="{BB962C8B-B14F-4D97-AF65-F5344CB8AC3E}">
        <p14:creationId xmlns:p14="http://schemas.microsoft.com/office/powerpoint/2010/main" val="17624902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CCC8F0-71E9-A540-8AD3-139B5DDCA7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Cloud models</a:t>
            </a:r>
            <a:br>
              <a:rPr lang="en-IT" sz="3600" dirty="0">
                <a:latin typeface="Corbel" panose="020B0503020204020204" pitchFamily="34" charset="0"/>
              </a:rPr>
            </a:br>
            <a:endParaRPr lang="en-IT" sz="3600" dirty="0">
              <a:latin typeface="Corbel" panose="020B0503020204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30840A-8B1B-2D46-AB36-D1327C00709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2052116"/>
            <a:ext cx="7796540" cy="3309024"/>
          </a:xfrm>
        </p:spPr>
        <p:txBody>
          <a:bodyPr/>
          <a:lstStyle/>
          <a:p>
            <a:r>
              <a:rPr lang="en-IT" dirty="0"/>
              <a:t>IaaS, PaaS, SaaS</a:t>
            </a:r>
          </a:p>
          <a:p>
            <a:r>
              <a:rPr lang="en-IT" dirty="0"/>
              <a:t>Function as a Service</a:t>
            </a:r>
          </a:p>
        </p:txBody>
      </p:sp>
    </p:spTree>
    <p:extLst>
      <p:ext uri="{BB962C8B-B14F-4D97-AF65-F5344CB8AC3E}">
        <p14:creationId xmlns:p14="http://schemas.microsoft.com/office/powerpoint/2010/main" val="16055334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705F80-21A5-EC4F-97DE-CFE0C83640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Serverless Framework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185BC5-632B-2E4C-8EFB-8D2A37C368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25980" y="3257667"/>
            <a:ext cx="3999316" cy="1973533"/>
          </a:xfrm>
        </p:spPr>
        <p:txBody>
          <a:bodyPr/>
          <a:lstStyle/>
          <a:p>
            <a:r>
              <a:rPr lang="en-IT" dirty="0">
                <a:latin typeface="Corbel" panose="020B0503020204020204" pitchFamily="34" charset="0"/>
              </a:rPr>
              <a:t>Provider agnostic</a:t>
            </a:r>
          </a:p>
          <a:p>
            <a:r>
              <a:rPr lang="en-IT" dirty="0">
                <a:latin typeface="Corbel" panose="020B0503020204020204" pitchFamily="34" charset="0"/>
              </a:rPr>
              <a:t>Simplified development</a:t>
            </a:r>
          </a:p>
          <a:p>
            <a:r>
              <a:rPr lang="en-IT" dirty="0">
                <a:latin typeface="Corbel" panose="020B0503020204020204" pitchFamily="34" charset="0"/>
              </a:rPr>
              <a:t>Extensible</a:t>
            </a:r>
          </a:p>
          <a:p>
            <a:r>
              <a:rPr lang="en-IT" dirty="0">
                <a:latin typeface="Corbel" panose="020B0503020204020204" pitchFamily="34" charset="0"/>
              </a:rPr>
              <a:t>Dashboard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BB6EA9-2B45-4F49-B0F2-061719512920}"/>
              </a:ext>
            </a:extLst>
          </p:cNvPr>
          <p:cNvSpPr txBox="1"/>
          <p:nvPr/>
        </p:nvSpPr>
        <p:spPr>
          <a:xfrm>
            <a:off x="1625980" y="2672892"/>
            <a:ext cx="3763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Advantages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ADE9071-B50A-4C40-BCE6-D7E07C988287}"/>
              </a:ext>
            </a:extLst>
          </p:cNvPr>
          <p:cNvSpPr txBox="1"/>
          <p:nvPr/>
        </p:nvSpPr>
        <p:spPr>
          <a:xfrm>
            <a:off x="6472877" y="2672892"/>
            <a:ext cx="37631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Disadvantages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5B877435-DE06-D147-8E8A-8747C72A3032}"/>
              </a:ext>
            </a:extLst>
          </p:cNvPr>
          <p:cNvSpPr txBox="1">
            <a:spLocks/>
          </p:cNvSpPr>
          <p:nvPr/>
        </p:nvSpPr>
        <p:spPr>
          <a:xfrm>
            <a:off x="6802897" y="2436603"/>
            <a:ext cx="3999316" cy="36156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44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9533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588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70973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1732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642616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3108960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575304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404164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endParaRPr lang="en-IT" dirty="0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923C2F18-6FB1-4840-B6EB-25C2BB34A5A2}"/>
              </a:ext>
            </a:extLst>
          </p:cNvPr>
          <p:cNvSpPr txBox="1">
            <a:spLocks/>
          </p:cNvSpPr>
          <p:nvPr/>
        </p:nvSpPr>
        <p:spPr>
          <a:xfrm>
            <a:off x="6472877" y="3206131"/>
            <a:ext cx="3999316" cy="249341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marL="3444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20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79533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8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2pPr>
            <a:lvl3pPr marL="12588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6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3pPr>
            <a:lvl4pPr marL="170973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4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4pPr>
            <a:lvl5pPr marL="217328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5pPr>
            <a:lvl6pPr marL="2642616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6pPr>
            <a:lvl7pPr marL="3108960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7pPr>
            <a:lvl8pPr marL="3575304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8pPr>
            <a:lvl9pPr marL="4041648" indent="-338328" algn="l" defTabSz="914400" rtl="0" eaLnBrk="1" latinLnBrk="0" hangingPunct="1">
              <a:lnSpc>
                <a:spcPct val="120000"/>
              </a:lnSpc>
              <a:spcBef>
                <a:spcPts val="500"/>
              </a:spcBef>
              <a:spcAft>
                <a:spcPts val="600"/>
              </a:spcAft>
              <a:buClr>
                <a:schemeClr val="accent6"/>
              </a:buClr>
              <a:buSzPct val="90000"/>
              <a:buFont typeface="Wingdings" panose="05000000000000000000" pitchFamily="2" charset="2"/>
              <a:buChar char="§"/>
              <a:defRPr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r>
              <a:rPr lang="en-IT" dirty="0">
                <a:latin typeface="Corbel" panose="020B0503020204020204" pitchFamily="34" charset="0"/>
              </a:rPr>
              <a:t>Configuration files</a:t>
            </a:r>
          </a:p>
          <a:p>
            <a:r>
              <a:rPr lang="en-IT" dirty="0">
                <a:latin typeface="Corbel" panose="020B0503020204020204" pitchFamily="34" charset="0"/>
              </a:rPr>
              <a:t>Flexibility</a:t>
            </a:r>
          </a:p>
          <a:p>
            <a:r>
              <a:rPr lang="en-IT" dirty="0">
                <a:latin typeface="Corbel" panose="020B0503020204020204" pitchFamily="34" charset="0"/>
              </a:rPr>
              <a:t>Testing</a:t>
            </a:r>
          </a:p>
          <a:p>
            <a:r>
              <a:rPr lang="en-IT" dirty="0">
                <a:latin typeface="Corbel" panose="020B0503020204020204" pitchFamily="34" charset="0"/>
              </a:rPr>
              <a:t>Resource threshold</a:t>
            </a:r>
          </a:p>
          <a:p>
            <a:r>
              <a:rPr lang="en-IT" dirty="0">
                <a:latin typeface="Corbel" panose="020B0503020204020204" pitchFamily="34" charset="0"/>
              </a:rPr>
              <a:t>Cold start</a:t>
            </a:r>
          </a:p>
        </p:txBody>
      </p:sp>
    </p:spTree>
    <p:extLst>
      <p:ext uri="{BB962C8B-B14F-4D97-AF65-F5344CB8AC3E}">
        <p14:creationId xmlns:p14="http://schemas.microsoft.com/office/powerpoint/2010/main" val="2252843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D9C946-A736-1044-B6BF-C40B6CC21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Restlessness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1CD034-5D09-2C40-B27A-0B4331859C8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2894378"/>
            <a:ext cx="7796540" cy="2054152"/>
          </a:xfrm>
        </p:spPr>
        <p:txBody>
          <a:bodyPr/>
          <a:lstStyle/>
          <a:p>
            <a:r>
              <a:rPr lang="en-IT" dirty="0"/>
              <a:t>Creation of a project providing a standard structure</a:t>
            </a:r>
          </a:p>
          <a:p>
            <a:r>
              <a:rPr lang="en-IT" dirty="0"/>
              <a:t>Provide a CLI and a local Web Interface</a:t>
            </a:r>
          </a:p>
          <a:p>
            <a:r>
              <a:rPr lang="en-IT" dirty="0"/>
              <a:t>Standard structure for test and validation</a:t>
            </a:r>
          </a:p>
          <a:p>
            <a:r>
              <a:rPr lang="en-IT" dirty="0"/>
              <a:t>Extensibility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9301558-EC00-2348-B441-349675C52844}"/>
              </a:ext>
            </a:extLst>
          </p:cNvPr>
          <p:cNvSpPr txBox="1"/>
          <p:nvPr/>
        </p:nvSpPr>
        <p:spPr>
          <a:xfrm>
            <a:off x="2611808" y="2153929"/>
            <a:ext cx="1983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42304302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E470C3-BCCF-2B42-854D-16A2B08D6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Restlessness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9D5ABFF-010F-8C4A-8934-959CD0DD57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3014824"/>
            <a:ext cx="7796540" cy="2367420"/>
          </a:xfrm>
        </p:spPr>
        <p:txBody>
          <a:bodyPr/>
          <a:lstStyle/>
          <a:p>
            <a:r>
              <a:rPr lang="en-IT" dirty="0"/>
              <a:t>Endpoints</a:t>
            </a:r>
          </a:p>
          <a:p>
            <a:r>
              <a:rPr lang="en-IT" dirty="0"/>
              <a:t>Schedules</a:t>
            </a:r>
          </a:p>
          <a:p>
            <a:r>
              <a:rPr lang="en-IT" dirty="0"/>
              <a:t>Services</a:t>
            </a:r>
          </a:p>
          <a:p>
            <a:r>
              <a:rPr lang="en-IT" dirty="0"/>
              <a:t>Models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440D55-4714-F54E-A376-82DD76F34339}"/>
              </a:ext>
            </a:extLst>
          </p:cNvPr>
          <p:cNvSpPr txBox="1"/>
          <p:nvPr/>
        </p:nvSpPr>
        <p:spPr>
          <a:xfrm>
            <a:off x="2611808" y="2430049"/>
            <a:ext cx="19111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Resources</a:t>
            </a:r>
          </a:p>
        </p:txBody>
      </p:sp>
    </p:spTree>
    <p:extLst>
      <p:ext uri="{BB962C8B-B14F-4D97-AF65-F5344CB8AC3E}">
        <p14:creationId xmlns:p14="http://schemas.microsoft.com/office/powerpoint/2010/main" val="24575512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46FD5A-4EEE-E644-9B0C-8DE9315CEE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Restlessness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B78FBA5-6A4B-0C43-85F4-3AA4682ED28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3429000"/>
            <a:ext cx="7796540" cy="1731723"/>
          </a:xfrm>
        </p:spPr>
        <p:txBody>
          <a:bodyPr/>
          <a:lstStyle/>
          <a:p>
            <a:r>
              <a:rPr lang="en-IT" dirty="0"/>
              <a:t>Data Access Objects</a:t>
            </a:r>
          </a:p>
          <a:p>
            <a:r>
              <a:rPr lang="en-IT" dirty="0"/>
              <a:t>Authentication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CB8F709-0BD6-0840-B998-E437A87A1918}"/>
              </a:ext>
            </a:extLst>
          </p:cNvPr>
          <p:cNvSpPr txBox="1"/>
          <p:nvPr/>
        </p:nvSpPr>
        <p:spPr>
          <a:xfrm>
            <a:off x="2611808" y="2844225"/>
            <a:ext cx="20249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Extensions</a:t>
            </a:r>
          </a:p>
        </p:txBody>
      </p:sp>
    </p:spTree>
    <p:extLst>
      <p:ext uri="{BB962C8B-B14F-4D97-AF65-F5344CB8AC3E}">
        <p14:creationId xmlns:p14="http://schemas.microsoft.com/office/powerpoint/2010/main" val="265543065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16B799-E289-7045-8D66-C9B672B3C0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Restlessness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41D49A-AC5A-7B4B-9521-D14784CDB2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3256767"/>
            <a:ext cx="7796540" cy="2116899"/>
          </a:xfrm>
        </p:spPr>
        <p:txBody>
          <a:bodyPr/>
          <a:lstStyle/>
          <a:p>
            <a:r>
              <a:rPr lang="en-IT" dirty="0"/>
              <a:t>Github</a:t>
            </a:r>
          </a:p>
          <a:p>
            <a:r>
              <a:rPr lang="en-IT" dirty="0"/>
              <a:t>CircleCi</a:t>
            </a:r>
          </a:p>
          <a:p>
            <a:r>
              <a:rPr lang="en-IT" dirty="0"/>
              <a:t>Npm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26D4F1B-F05B-EB4B-93A1-9C259A94A22A}"/>
              </a:ext>
            </a:extLst>
          </p:cNvPr>
          <p:cNvSpPr txBox="1"/>
          <p:nvPr/>
        </p:nvSpPr>
        <p:spPr>
          <a:xfrm>
            <a:off x="2611808" y="2671992"/>
            <a:ext cx="2489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Development</a:t>
            </a:r>
          </a:p>
        </p:txBody>
      </p:sp>
    </p:spTree>
    <p:extLst>
      <p:ext uri="{BB962C8B-B14F-4D97-AF65-F5344CB8AC3E}">
        <p14:creationId xmlns:p14="http://schemas.microsoft.com/office/powerpoint/2010/main" val="201308679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DD992C-D14D-1A41-B6AC-455B6A45A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IT" sz="3600" dirty="0">
                <a:latin typeface="Corbel" panose="020B0503020204020204" pitchFamily="34" charset="0"/>
              </a:rPr>
              <a:t>Application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6120F9D-A081-CA46-8E0E-9C7CFB52E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3177663"/>
            <a:ext cx="7796540" cy="1894562"/>
          </a:xfrm>
        </p:spPr>
        <p:txBody>
          <a:bodyPr/>
          <a:lstStyle/>
          <a:p>
            <a:r>
              <a:rPr lang="en-IT" dirty="0"/>
              <a:t>Cold start</a:t>
            </a:r>
          </a:p>
          <a:p>
            <a:r>
              <a:rPr lang="en-IT" dirty="0"/>
              <a:t>Database connection</a:t>
            </a:r>
          </a:p>
          <a:p>
            <a:r>
              <a:rPr lang="en-IT" dirty="0"/>
              <a:t>Resources threshold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60C42B9-56CE-3848-925E-1CC995D2B6B5}"/>
              </a:ext>
            </a:extLst>
          </p:cNvPr>
          <p:cNvSpPr txBox="1"/>
          <p:nvPr/>
        </p:nvSpPr>
        <p:spPr>
          <a:xfrm>
            <a:off x="2611808" y="2592888"/>
            <a:ext cx="549892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T" sz="3200" dirty="0">
                <a:latin typeface="Corbel" panose="020B0503020204020204" pitchFamily="34" charset="0"/>
              </a:rPr>
              <a:t>Encountered problems</a:t>
            </a:r>
          </a:p>
        </p:txBody>
      </p:sp>
    </p:spTree>
    <p:extLst>
      <p:ext uri="{BB962C8B-B14F-4D97-AF65-F5344CB8AC3E}">
        <p14:creationId xmlns:p14="http://schemas.microsoft.com/office/powerpoint/2010/main" val="104633651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adison">
  <a:themeElements>
    <a:clrScheme name="Madison">
      <a:dk1>
        <a:sysClr val="windowText" lastClr="000000"/>
      </a:dk1>
      <a:lt1>
        <a:sysClr val="window" lastClr="FFFFFF"/>
      </a:lt1>
      <a:dk2>
        <a:srgbClr val="1F282E"/>
      </a:dk2>
      <a:lt2>
        <a:srgbClr val="C2F5FC"/>
      </a:lt2>
      <a:accent1>
        <a:srgbClr val="4091F3"/>
      </a:accent1>
      <a:accent2>
        <a:srgbClr val="8BBCF1"/>
      </a:accent2>
      <a:accent3>
        <a:srgbClr val="CB6A6A"/>
      </a:accent3>
      <a:accent4>
        <a:srgbClr val="C567AF"/>
      </a:accent4>
      <a:accent5>
        <a:srgbClr val="A684F9"/>
      </a:accent5>
      <a:accent6>
        <a:srgbClr val="A9ACEE"/>
      </a:accent6>
      <a:hlink>
        <a:srgbClr val="6D9CC5"/>
      </a:hlink>
      <a:folHlink>
        <a:srgbClr val="6D82A0"/>
      </a:folHlink>
    </a:clrScheme>
    <a:fontScheme name="Madison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Madison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178B2DAB-5DDE-4060-A857-D2E1CDA9250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{85130D6F-9DF5-0149-A1C2-8D6E3F4490AA}tf16401378</Template>
  <TotalTime>100</TotalTime>
  <Words>98</Words>
  <Application>Microsoft Macintosh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Corbel</vt:lpstr>
      <vt:lpstr>Helvetica</vt:lpstr>
      <vt:lpstr>MS Shell Dlg 2</vt:lpstr>
      <vt:lpstr>Wingdings</vt:lpstr>
      <vt:lpstr>Wingdings 3</vt:lpstr>
      <vt:lpstr>Madison</vt:lpstr>
      <vt:lpstr>Development, Test and Application of a framework for cloud serverless services</vt:lpstr>
      <vt:lpstr>Cloud models </vt:lpstr>
      <vt:lpstr>Serverless Framework</vt:lpstr>
      <vt:lpstr>Restlessness</vt:lpstr>
      <vt:lpstr>Restlessness</vt:lpstr>
      <vt:lpstr>Restlessness</vt:lpstr>
      <vt:lpstr>Restlessness</vt:lpstr>
      <vt:lpstr>Application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SANTU ANDREA</dc:creator>
  <cp:lastModifiedBy>SANTU ANDREA</cp:lastModifiedBy>
  <cp:revision>9</cp:revision>
  <dcterms:created xsi:type="dcterms:W3CDTF">2020-11-21T10:38:08Z</dcterms:created>
  <dcterms:modified xsi:type="dcterms:W3CDTF">2020-11-21T12:18:40Z</dcterms:modified>
</cp:coreProperties>
</file>